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 id="2147483673" r:id="rId3"/>
  </p:sldMasterIdLst>
  <p:notesMasterIdLst>
    <p:notesMasterId r:id="rId20"/>
  </p:notesMasterIdLst>
  <p:sldIdLst>
    <p:sldId id="256" r:id="rId4"/>
    <p:sldId id="257" r:id="rId5"/>
    <p:sldId id="280" r:id="rId6"/>
    <p:sldId id="281" r:id="rId7"/>
    <p:sldId id="258" r:id="rId8"/>
    <p:sldId id="261" r:id="rId9"/>
    <p:sldId id="284" r:id="rId10"/>
    <p:sldId id="273" r:id="rId11"/>
    <p:sldId id="271" r:id="rId12"/>
    <p:sldId id="274" r:id="rId13"/>
    <p:sldId id="276" r:id="rId14"/>
    <p:sldId id="283" r:id="rId15"/>
    <p:sldId id="285" r:id="rId16"/>
    <p:sldId id="286" r:id="rId17"/>
    <p:sldId id="277" r:id="rId18"/>
    <p:sldId id="279"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171" autoAdjust="0"/>
  </p:normalViewPr>
  <p:slideViewPr>
    <p:cSldViewPr snapToGrid="0" snapToObjects="1">
      <p:cViewPr>
        <p:scale>
          <a:sx n="96" d="100"/>
          <a:sy n="96" d="100"/>
        </p:scale>
        <p:origin x="1160" y="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Users/Dvolchek/MINE/Cloud%20Mail.Ru/&#1040;&#1057;&#1055;&#1048;&#1056;&#1040;&#1053;&#1058;&#1059;&#1056;&#1040;/KESW2017/&#1057;&#1090;&#1072;&#1090;&#1080;&#1089;&#1090;&#1080;&#1082;&#1072;%20&#1080;%20&#1076;&#1080;&#1072;&#1075;&#1088;&#1072;&#1084;&#1084;&#1099;.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Users/Dvolchek/MINE/Cloud%20Mail.Ru/&#1040;&#1057;&#1055;&#1048;&#1056;&#1040;&#1053;&#1058;&#1059;&#1056;&#1040;/KESW2017/&#1057;&#1090;&#1072;&#1090;&#1080;&#1089;&#1090;&#1080;&#1082;&#1072;%20&#1080;%20&#1076;&#1080;&#1072;&#1075;&#1088;&#1072;&#1084;&#1084;&#109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val>
            <c:numRef>
              <c:f>'Концепты по юнитам'!$H$8:$H$787</c:f>
              <c:numCache>
                <c:formatCode>General</c:formatCode>
                <c:ptCount val="780"/>
                <c:pt idx="0">
                  <c:v>116.0</c:v>
                </c:pt>
                <c:pt idx="1">
                  <c:v>107.0</c:v>
                </c:pt>
                <c:pt idx="2">
                  <c:v>91.0</c:v>
                </c:pt>
                <c:pt idx="3">
                  <c:v>87.0</c:v>
                </c:pt>
                <c:pt idx="4">
                  <c:v>70.0</c:v>
                </c:pt>
                <c:pt idx="5">
                  <c:v>65.0</c:v>
                </c:pt>
                <c:pt idx="6">
                  <c:v>63.0</c:v>
                </c:pt>
                <c:pt idx="7">
                  <c:v>54.0</c:v>
                </c:pt>
                <c:pt idx="8">
                  <c:v>52.0</c:v>
                </c:pt>
                <c:pt idx="9">
                  <c:v>52.0</c:v>
                </c:pt>
                <c:pt idx="10">
                  <c:v>52.0</c:v>
                </c:pt>
                <c:pt idx="11">
                  <c:v>50.0</c:v>
                </c:pt>
                <c:pt idx="12">
                  <c:v>49.0</c:v>
                </c:pt>
                <c:pt idx="13">
                  <c:v>48.0</c:v>
                </c:pt>
                <c:pt idx="14">
                  <c:v>46.0</c:v>
                </c:pt>
                <c:pt idx="15">
                  <c:v>45.0</c:v>
                </c:pt>
                <c:pt idx="16">
                  <c:v>44.0</c:v>
                </c:pt>
                <c:pt idx="17">
                  <c:v>44.0</c:v>
                </c:pt>
                <c:pt idx="18">
                  <c:v>43.0</c:v>
                </c:pt>
                <c:pt idx="19">
                  <c:v>41.0</c:v>
                </c:pt>
                <c:pt idx="20">
                  <c:v>40.0</c:v>
                </c:pt>
                <c:pt idx="21">
                  <c:v>40.0</c:v>
                </c:pt>
                <c:pt idx="22">
                  <c:v>38.0</c:v>
                </c:pt>
                <c:pt idx="23">
                  <c:v>38.0</c:v>
                </c:pt>
                <c:pt idx="24">
                  <c:v>38.0</c:v>
                </c:pt>
                <c:pt idx="25">
                  <c:v>37.0</c:v>
                </c:pt>
                <c:pt idx="26">
                  <c:v>36.0</c:v>
                </c:pt>
                <c:pt idx="27">
                  <c:v>35.0</c:v>
                </c:pt>
                <c:pt idx="28">
                  <c:v>34.0</c:v>
                </c:pt>
                <c:pt idx="29">
                  <c:v>34.0</c:v>
                </c:pt>
                <c:pt idx="30">
                  <c:v>34.0</c:v>
                </c:pt>
                <c:pt idx="31">
                  <c:v>34.0</c:v>
                </c:pt>
                <c:pt idx="32">
                  <c:v>33.0</c:v>
                </c:pt>
                <c:pt idx="33">
                  <c:v>32.0</c:v>
                </c:pt>
                <c:pt idx="34">
                  <c:v>32.0</c:v>
                </c:pt>
                <c:pt idx="35">
                  <c:v>32.0</c:v>
                </c:pt>
                <c:pt idx="36">
                  <c:v>31.0</c:v>
                </c:pt>
                <c:pt idx="37">
                  <c:v>31.0</c:v>
                </c:pt>
                <c:pt idx="38">
                  <c:v>30.0</c:v>
                </c:pt>
                <c:pt idx="39">
                  <c:v>29.0</c:v>
                </c:pt>
                <c:pt idx="40">
                  <c:v>29.0</c:v>
                </c:pt>
                <c:pt idx="41">
                  <c:v>29.0</c:v>
                </c:pt>
                <c:pt idx="42">
                  <c:v>29.0</c:v>
                </c:pt>
                <c:pt idx="43">
                  <c:v>28.0</c:v>
                </c:pt>
                <c:pt idx="44">
                  <c:v>28.0</c:v>
                </c:pt>
                <c:pt idx="45">
                  <c:v>28.0</c:v>
                </c:pt>
                <c:pt idx="46">
                  <c:v>27.0</c:v>
                </c:pt>
                <c:pt idx="47">
                  <c:v>27.0</c:v>
                </c:pt>
                <c:pt idx="48">
                  <c:v>27.0</c:v>
                </c:pt>
                <c:pt idx="49">
                  <c:v>26.0</c:v>
                </c:pt>
                <c:pt idx="50">
                  <c:v>26.0</c:v>
                </c:pt>
                <c:pt idx="51">
                  <c:v>26.0</c:v>
                </c:pt>
                <c:pt idx="52">
                  <c:v>26.0</c:v>
                </c:pt>
                <c:pt idx="53">
                  <c:v>25.0</c:v>
                </c:pt>
                <c:pt idx="54">
                  <c:v>24.0</c:v>
                </c:pt>
                <c:pt idx="55">
                  <c:v>24.0</c:v>
                </c:pt>
                <c:pt idx="56">
                  <c:v>24.0</c:v>
                </c:pt>
                <c:pt idx="57">
                  <c:v>23.0</c:v>
                </c:pt>
                <c:pt idx="58">
                  <c:v>23.0</c:v>
                </c:pt>
                <c:pt idx="59">
                  <c:v>23.0</c:v>
                </c:pt>
                <c:pt idx="60">
                  <c:v>23.0</c:v>
                </c:pt>
                <c:pt idx="61">
                  <c:v>23.0</c:v>
                </c:pt>
                <c:pt idx="62">
                  <c:v>23.0</c:v>
                </c:pt>
                <c:pt idx="63">
                  <c:v>23.0</c:v>
                </c:pt>
                <c:pt idx="64">
                  <c:v>22.0</c:v>
                </c:pt>
                <c:pt idx="65">
                  <c:v>22.0</c:v>
                </c:pt>
                <c:pt idx="66">
                  <c:v>22.0</c:v>
                </c:pt>
                <c:pt idx="67">
                  <c:v>22.0</c:v>
                </c:pt>
                <c:pt idx="68">
                  <c:v>22.0</c:v>
                </c:pt>
                <c:pt idx="69">
                  <c:v>21.0</c:v>
                </c:pt>
                <c:pt idx="70">
                  <c:v>21.0</c:v>
                </c:pt>
                <c:pt idx="71">
                  <c:v>21.0</c:v>
                </c:pt>
                <c:pt idx="72">
                  <c:v>21.0</c:v>
                </c:pt>
                <c:pt idx="73">
                  <c:v>21.0</c:v>
                </c:pt>
                <c:pt idx="74">
                  <c:v>21.0</c:v>
                </c:pt>
                <c:pt idx="75">
                  <c:v>20.0</c:v>
                </c:pt>
                <c:pt idx="76">
                  <c:v>20.0</c:v>
                </c:pt>
                <c:pt idx="77">
                  <c:v>20.0</c:v>
                </c:pt>
                <c:pt idx="78">
                  <c:v>20.0</c:v>
                </c:pt>
                <c:pt idx="79">
                  <c:v>20.0</c:v>
                </c:pt>
                <c:pt idx="80">
                  <c:v>20.0</c:v>
                </c:pt>
                <c:pt idx="81">
                  <c:v>20.0</c:v>
                </c:pt>
                <c:pt idx="82">
                  <c:v>19.0</c:v>
                </c:pt>
                <c:pt idx="83">
                  <c:v>19.0</c:v>
                </c:pt>
                <c:pt idx="84">
                  <c:v>19.0</c:v>
                </c:pt>
                <c:pt idx="85">
                  <c:v>19.0</c:v>
                </c:pt>
                <c:pt idx="86">
                  <c:v>19.0</c:v>
                </c:pt>
                <c:pt idx="87">
                  <c:v>18.0</c:v>
                </c:pt>
                <c:pt idx="88">
                  <c:v>18.0</c:v>
                </c:pt>
                <c:pt idx="89">
                  <c:v>18.0</c:v>
                </c:pt>
                <c:pt idx="90">
                  <c:v>18.0</c:v>
                </c:pt>
                <c:pt idx="91">
                  <c:v>18.0</c:v>
                </c:pt>
                <c:pt idx="92">
                  <c:v>18.0</c:v>
                </c:pt>
                <c:pt idx="93">
                  <c:v>18.0</c:v>
                </c:pt>
                <c:pt idx="94">
                  <c:v>18.0</c:v>
                </c:pt>
                <c:pt idx="95">
                  <c:v>18.0</c:v>
                </c:pt>
                <c:pt idx="96">
                  <c:v>17.0</c:v>
                </c:pt>
                <c:pt idx="97">
                  <c:v>17.0</c:v>
                </c:pt>
                <c:pt idx="98">
                  <c:v>17.0</c:v>
                </c:pt>
                <c:pt idx="99">
                  <c:v>17.0</c:v>
                </c:pt>
                <c:pt idx="100">
                  <c:v>17.0</c:v>
                </c:pt>
                <c:pt idx="101">
                  <c:v>17.0</c:v>
                </c:pt>
                <c:pt idx="102">
                  <c:v>17.0</c:v>
                </c:pt>
                <c:pt idx="103">
                  <c:v>16.0</c:v>
                </c:pt>
                <c:pt idx="104">
                  <c:v>16.0</c:v>
                </c:pt>
                <c:pt idx="105">
                  <c:v>15.0</c:v>
                </c:pt>
                <c:pt idx="106">
                  <c:v>15.0</c:v>
                </c:pt>
                <c:pt idx="107">
                  <c:v>15.0</c:v>
                </c:pt>
                <c:pt idx="108">
                  <c:v>15.0</c:v>
                </c:pt>
                <c:pt idx="109">
                  <c:v>15.0</c:v>
                </c:pt>
                <c:pt idx="110">
                  <c:v>15.0</c:v>
                </c:pt>
                <c:pt idx="111">
                  <c:v>15.0</c:v>
                </c:pt>
                <c:pt idx="112">
                  <c:v>15.0</c:v>
                </c:pt>
                <c:pt idx="113">
                  <c:v>15.0</c:v>
                </c:pt>
                <c:pt idx="114">
                  <c:v>14.0</c:v>
                </c:pt>
                <c:pt idx="115">
                  <c:v>14.0</c:v>
                </c:pt>
                <c:pt idx="116">
                  <c:v>14.0</c:v>
                </c:pt>
                <c:pt idx="117">
                  <c:v>14.0</c:v>
                </c:pt>
                <c:pt idx="118">
                  <c:v>14.0</c:v>
                </c:pt>
                <c:pt idx="119">
                  <c:v>14.0</c:v>
                </c:pt>
                <c:pt idx="120">
                  <c:v>14.0</c:v>
                </c:pt>
                <c:pt idx="121">
                  <c:v>14.0</c:v>
                </c:pt>
                <c:pt idx="122">
                  <c:v>13.0</c:v>
                </c:pt>
                <c:pt idx="123">
                  <c:v>13.0</c:v>
                </c:pt>
                <c:pt idx="124">
                  <c:v>13.0</c:v>
                </c:pt>
                <c:pt idx="125">
                  <c:v>13.0</c:v>
                </c:pt>
                <c:pt idx="126">
                  <c:v>13.0</c:v>
                </c:pt>
                <c:pt idx="127">
                  <c:v>13.0</c:v>
                </c:pt>
                <c:pt idx="128">
                  <c:v>13.0</c:v>
                </c:pt>
                <c:pt idx="129">
                  <c:v>13.0</c:v>
                </c:pt>
                <c:pt idx="130">
                  <c:v>13.0</c:v>
                </c:pt>
                <c:pt idx="131">
                  <c:v>13.0</c:v>
                </c:pt>
                <c:pt idx="132">
                  <c:v>13.0</c:v>
                </c:pt>
                <c:pt idx="133">
                  <c:v>13.0</c:v>
                </c:pt>
                <c:pt idx="134">
                  <c:v>13.0</c:v>
                </c:pt>
                <c:pt idx="135">
                  <c:v>13.0</c:v>
                </c:pt>
                <c:pt idx="136">
                  <c:v>13.0</c:v>
                </c:pt>
                <c:pt idx="137">
                  <c:v>13.0</c:v>
                </c:pt>
                <c:pt idx="138">
                  <c:v>12.0</c:v>
                </c:pt>
                <c:pt idx="139">
                  <c:v>12.0</c:v>
                </c:pt>
                <c:pt idx="140">
                  <c:v>12.0</c:v>
                </c:pt>
                <c:pt idx="141">
                  <c:v>12.0</c:v>
                </c:pt>
                <c:pt idx="142">
                  <c:v>12.0</c:v>
                </c:pt>
                <c:pt idx="143">
                  <c:v>12.0</c:v>
                </c:pt>
                <c:pt idx="144">
                  <c:v>12.0</c:v>
                </c:pt>
                <c:pt idx="145">
                  <c:v>12.0</c:v>
                </c:pt>
                <c:pt idx="146">
                  <c:v>12.0</c:v>
                </c:pt>
                <c:pt idx="147">
                  <c:v>12.0</c:v>
                </c:pt>
                <c:pt idx="148">
                  <c:v>12.0</c:v>
                </c:pt>
                <c:pt idx="149">
                  <c:v>12.0</c:v>
                </c:pt>
                <c:pt idx="150">
                  <c:v>12.0</c:v>
                </c:pt>
                <c:pt idx="151">
                  <c:v>12.0</c:v>
                </c:pt>
                <c:pt idx="152">
                  <c:v>12.0</c:v>
                </c:pt>
                <c:pt idx="153">
                  <c:v>12.0</c:v>
                </c:pt>
                <c:pt idx="154">
                  <c:v>12.0</c:v>
                </c:pt>
                <c:pt idx="155">
                  <c:v>12.0</c:v>
                </c:pt>
                <c:pt idx="156">
                  <c:v>12.0</c:v>
                </c:pt>
                <c:pt idx="157">
                  <c:v>11.0</c:v>
                </c:pt>
                <c:pt idx="158">
                  <c:v>11.0</c:v>
                </c:pt>
                <c:pt idx="159">
                  <c:v>11.0</c:v>
                </c:pt>
                <c:pt idx="160">
                  <c:v>11.0</c:v>
                </c:pt>
                <c:pt idx="161">
                  <c:v>11.0</c:v>
                </c:pt>
                <c:pt idx="162">
                  <c:v>11.0</c:v>
                </c:pt>
                <c:pt idx="163">
                  <c:v>11.0</c:v>
                </c:pt>
                <c:pt idx="164">
                  <c:v>11.0</c:v>
                </c:pt>
                <c:pt idx="165">
                  <c:v>11.0</c:v>
                </c:pt>
                <c:pt idx="166">
                  <c:v>11.0</c:v>
                </c:pt>
                <c:pt idx="167">
                  <c:v>11.0</c:v>
                </c:pt>
                <c:pt idx="168">
                  <c:v>11.0</c:v>
                </c:pt>
                <c:pt idx="169">
                  <c:v>11.0</c:v>
                </c:pt>
                <c:pt idx="170">
                  <c:v>10.0</c:v>
                </c:pt>
                <c:pt idx="171">
                  <c:v>10.0</c:v>
                </c:pt>
                <c:pt idx="172">
                  <c:v>10.0</c:v>
                </c:pt>
                <c:pt idx="173">
                  <c:v>10.0</c:v>
                </c:pt>
                <c:pt idx="174">
                  <c:v>10.0</c:v>
                </c:pt>
                <c:pt idx="175">
                  <c:v>10.0</c:v>
                </c:pt>
                <c:pt idx="176">
                  <c:v>10.0</c:v>
                </c:pt>
                <c:pt idx="177">
                  <c:v>10.0</c:v>
                </c:pt>
                <c:pt idx="178">
                  <c:v>10.0</c:v>
                </c:pt>
                <c:pt idx="179">
                  <c:v>10.0</c:v>
                </c:pt>
                <c:pt idx="180">
                  <c:v>10.0</c:v>
                </c:pt>
                <c:pt idx="181">
                  <c:v>10.0</c:v>
                </c:pt>
                <c:pt idx="182">
                  <c:v>10.0</c:v>
                </c:pt>
                <c:pt idx="183">
                  <c:v>10.0</c:v>
                </c:pt>
                <c:pt idx="184">
                  <c:v>10.0</c:v>
                </c:pt>
                <c:pt idx="185">
                  <c:v>10.0</c:v>
                </c:pt>
                <c:pt idx="186">
                  <c:v>10.0</c:v>
                </c:pt>
                <c:pt idx="187">
                  <c:v>10.0</c:v>
                </c:pt>
                <c:pt idx="188">
                  <c:v>10.0</c:v>
                </c:pt>
                <c:pt idx="189">
                  <c:v>10.0</c:v>
                </c:pt>
                <c:pt idx="190">
                  <c:v>10.0</c:v>
                </c:pt>
                <c:pt idx="191">
                  <c:v>10.0</c:v>
                </c:pt>
                <c:pt idx="192">
                  <c:v>10.0</c:v>
                </c:pt>
                <c:pt idx="193">
                  <c:v>10.0</c:v>
                </c:pt>
                <c:pt idx="194">
                  <c:v>10.0</c:v>
                </c:pt>
                <c:pt idx="195">
                  <c:v>10.0</c:v>
                </c:pt>
                <c:pt idx="196">
                  <c:v>10.0</c:v>
                </c:pt>
                <c:pt idx="197">
                  <c:v>10.0</c:v>
                </c:pt>
                <c:pt idx="198">
                  <c:v>10.0</c:v>
                </c:pt>
                <c:pt idx="199">
                  <c:v>10.0</c:v>
                </c:pt>
                <c:pt idx="200">
                  <c:v>10.0</c:v>
                </c:pt>
                <c:pt idx="201">
                  <c:v>10.0</c:v>
                </c:pt>
                <c:pt idx="202">
                  <c:v>10.0</c:v>
                </c:pt>
                <c:pt idx="203">
                  <c:v>9.0</c:v>
                </c:pt>
                <c:pt idx="204">
                  <c:v>9.0</c:v>
                </c:pt>
                <c:pt idx="205">
                  <c:v>9.0</c:v>
                </c:pt>
                <c:pt idx="206">
                  <c:v>9.0</c:v>
                </c:pt>
                <c:pt idx="207">
                  <c:v>9.0</c:v>
                </c:pt>
                <c:pt idx="208">
                  <c:v>9.0</c:v>
                </c:pt>
                <c:pt idx="209">
                  <c:v>9.0</c:v>
                </c:pt>
                <c:pt idx="210">
                  <c:v>9.0</c:v>
                </c:pt>
                <c:pt idx="211">
                  <c:v>9.0</c:v>
                </c:pt>
                <c:pt idx="212">
                  <c:v>9.0</c:v>
                </c:pt>
                <c:pt idx="213">
                  <c:v>9.0</c:v>
                </c:pt>
                <c:pt idx="214">
                  <c:v>9.0</c:v>
                </c:pt>
                <c:pt idx="215">
                  <c:v>9.0</c:v>
                </c:pt>
                <c:pt idx="216">
                  <c:v>9.0</c:v>
                </c:pt>
                <c:pt idx="217">
                  <c:v>9.0</c:v>
                </c:pt>
                <c:pt idx="218">
                  <c:v>9.0</c:v>
                </c:pt>
                <c:pt idx="219">
                  <c:v>9.0</c:v>
                </c:pt>
                <c:pt idx="220">
                  <c:v>9.0</c:v>
                </c:pt>
                <c:pt idx="221">
                  <c:v>9.0</c:v>
                </c:pt>
                <c:pt idx="222">
                  <c:v>9.0</c:v>
                </c:pt>
                <c:pt idx="223">
                  <c:v>9.0</c:v>
                </c:pt>
                <c:pt idx="224">
                  <c:v>9.0</c:v>
                </c:pt>
                <c:pt idx="225">
                  <c:v>9.0</c:v>
                </c:pt>
                <c:pt idx="226">
                  <c:v>9.0</c:v>
                </c:pt>
                <c:pt idx="227">
                  <c:v>9.0</c:v>
                </c:pt>
                <c:pt idx="228">
                  <c:v>9.0</c:v>
                </c:pt>
                <c:pt idx="229">
                  <c:v>9.0</c:v>
                </c:pt>
                <c:pt idx="230">
                  <c:v>9.0</c:v>
                </c:pt>
                <c:pt idx="231">
                  <c:v>9.0</c:v>
                </c:pt>
                <c:pt idx="232">
                  <c:v>9.0</c:v>
                </c:pt>
                <c:pt idx="233">
                  <c:v>9.0</c:v>
                </c:pt>
                <c:pt idx="234">
                  <c:v>9.0</c:v>
                </c:pt>
                <c:pt idx="235">
                  <c:v>9.0</c:v>
                </c:pt>
                <c:pt idx="236">
                  <c:v>8.0</c:v>
                </c:pt>
                <c:pt idx="237">
                  <c:v>8.0</c:v>
                </c:pt>
                <c:pt idx="238">
                  <c:v>8.0</c:v>
                </c:pt>
                <c:pt idx="239">
                  <c:v>8.0</c:v>
                </c:pt>
                <c:pt idx="240">
                  <c:v>8.0</c:v>
                </c:pt>
                <c:pt idx="241">
                  <c:v>8.0</c:v>
                </c:pt>
                <c:pt idx="242">
                  <c:v>8.0</c:v>
                </c:pt>
                <c:pt idx="243">
                  <c:v>8.0</c:v>
                </c:pt>
                <c:pt idx="244">
                  <c:v>8.0</c:v>
                </c:pt>
                <c:pt idx="245">
                  <c:v>8.0</c:v>
                </c:pt>
                <c:pt idx="246">
                  <c:v>8.0</c:v>
                </c:pt>
                <c:pt idx="247">
                  <c:v>8.0</c:v>
                </c:pt>
                <c:pt idx="248">
                  <c:v>8.0</c:v>
                </c:pt>
                <c:pt idx="249">
                  <c:v>8.0</c:v>
                </c:pt>
                <c:pt idx="250">
                  <c:v>8.0</c:v>
                </c:pt>
                <c:pt idx="251">
                  <c:v>8.0</c:v>
                </c:pt>
                <c:pt idx="252">
                  <c:v>8.0</c:v>
                </c:pt>
                <c:pt idx="253">
                  <c:v>8.0</c:v>
                </c:pt>
                <c:pt idx="254">
                  <c:v>8.0</c:v>
                </c:pt>
                <c:pt idx="255">
                  <c:v>8.0</c:v>
                </c:pt>
                <c:pt idx="256">
                  <c:v>8.0</c:v>
                </c:pt>
                <c:pt idx="257">
                  <c:v>8.0</c:v>
                </c:pt>
                <c:pt idx="258">
                  <c:v>8.0</c:v>
                </c:pt>
                <c:pt idx="259">
                  <c:v>8.0</c:v>
                </c:pt>
                <c:pt idx="260">
                  <c:v>8.0</c:v>
                </c:pt>
                <c:pt idx="261">
                  <c:v>8.0</c:v>
                </c:pt>
                <c:pt idx="262">
                  <c:v>8.0</c:v>
                </c:pt>
                <c:pt idx="263">
                  <c:v>8.0</c:v>
                </c:pt>
                <c:pt idx="264">
                  <c:v>8.0</c:v>
                </c:pt>
                <c:pt idx="265">
                  <c:v>8.0</c:v>
                </c:pt>
                <c:pt idx="266">
                  <c:v>7.0</c:v>
                </c:pt>
                <c:pt idx="267">
                  <c:v>7.0</c:v>
                </c:pt>
                <c:pt idx="268">
                  <c:v>7.0</c:v>
                </c:pt>
                <c:pt idx="269">
                  <c:v>7.0</c:v>
                </c:pt>
                <c:pt idx="270">
                  <c:v>7.0</c:v>
                </c:pt>
                <c:pt idx="271">
                  <c:v>7.0</c:v>
                </c:pt>
                <c:pt idx="272">
                  <c:v>7.0</c:v>
                </c:pt>
                <c:pt idx="273">
                  <c:v>7.0</c:v>
                </c:pt>
                <c:pt idx="274">
                  <c:v>7.0</c:v>
                </c:pt>
                <c:pt idx="275">
                  <c:v>7.0</c:v>
                </c:pt>
                <c:pt idx="276">
                  <c:v>7.0</c:v>
                </c:pt>
                <c:pt idx="277">
                  <c:v>7.0</c:v>
                </c:pt>
                <c:pt idx="278">
                  <c:v>7.0</c:v>
                </c:pt>
                <c:pt idx="279">
                  <c:v>7.0</c:v>
                </c:pt>
                <c:pt idx="280">
                  <c:v>7.0</c:v>
                </c:pt>
                <c:pt idx="281">
                  <c:v>7.0</c:v>
                </c:pt>
                <c:pt idx="282">
                  <c:v>7.0</c:v>
                </c:pt>
                <c:pt idx="283">
                  <c:v>7.0</c:v>
                </c:pt>
                <c:pt idx="284">
                  <c:v>7.0</c:v>
                </c:pt>
                <c:pt idx="285">
                  <c:v>7.0</c:v>
                </c:pt>
                <c:pt idx="286">
                  <c:v>7.0</c:v>
                </c:pt>
                <c:pt idx="287">
                  <c:v>7.0</c:v>
                </c:pt>
                <c:pt idx="288">
                  <c:v>7.0</c:v>
                </c:pt>
                <c:pt idx="289">
                  <c:v>7.0</c:v>
                </c:pt>
                <c:pt idx="290">
                  <c:v>7.0</c:v>
                </c:pt>
                <c:pt idx="291">
                  <c:v>7.0</c:v>
                </c:pt>
                <c:pt idx="292">
                  <c:v>7.0</c:v>
                </c:pt>
                <c:pt idx="293">
                  <c:v>7.0</c:v>
                </c:pt>
                <c:pt idx="294">
                  <c:v>7.0</c:v>
                </c:pt>
                <c:pt idx="295">
                  <c:v>7.0</c:v>
                </c:pt>
                <c:pt idx="296">
                  <c:v>7.0</c:v>
                </c:pt>
                <c:pt idx="297">
                  <c:v>7.0</c:v>
                </c:pt>
                <c:pt idx="298">
                  <c:v>7.0</c:v>
                </c:pt>
                <c:pt idx="299">
                  <c:v>7.0</c:v>
                </c:pt>
                <c:pt idx="300">
                  <c:v>7.0</c:v>
                </c:pt>
                <c:pt idx="301">
                  <c:v>7.0</c:v>
                </c:pt>
                <c:pt idx="302">
                  <c:v>7.0</c:v>
                </c:pt>
                <c:pt idx="303">
                  <c:v>7.0</c:v>
                </c:pt>
                <c:pt idx="304">
                  <c:v>7.0</c:v>
                </c:pt>
                <c:pt idx="305">
                  <c:v>7.0</c:v>
                </c:pt>
                <c:pt idx="306">
                  <c:v>7.0</c:v>
                </c:pt>
                <c:pt idx="307">
                  <c:v>7.0</c:v>
                </c:pt>
                <c:pt idx="308">
                  <c:v>7.0</c:v>
                </c:pt>
                <c:pt idx="309">
                  <c:v>7.0</c:v>
                </c:pt>
                <c:pt idx="310">
                  <c:v>7.0</c:v>
                </c:pt>
                <c:pt idx="311">
                  <c:v>7.0</c:v>
                </c:pt>
                <c:pt idx="312">
                  <c:v>7.0</c:v>
                </c:pt>
                <c:pt idx="313">
                  <c:v>6.0</c:v>
                </c:pt>
                <c:pt idx="314">
                  <c:v>6.0</c:v>
                </c:pt>
                <c:pt idx="315">
                  <c:v>6.0</c:v>
                </c:pt>
                <c:pt idx="316">
                  <c:v>6.0</c:v>
                </c:pt>
                <c:pt idx="317">
                  <c:v>6.0</c:v>
                </c:pt>
                <c:pt idx="318">
                  <c:v>6.0</c:v>
                </c:pt>
                <c:pt idx="319">
                  <c:v>6.0</c:v>
                </c:pt>
                <c:pt idx="320">
                  <c:v>6.0</c:v>
                </c:pt>
                <c:pt idx="321">
                  <c:v>6.0</c:v>
                </c:pt>
                <c:pt idx="322">
                  <c:v>6.0</c:v>
                </c:pt>
                <c:pt idx="323">
                  <c:v>6.0</c:v>
                </c:pt>
                <c:pt idx="324">
                  <c:v>6.0</c:v>
                </c:pt>
                <c:pt idx="325">
                  <c:v>6.0</c:v>
                </c:pt>
                <c:pt idx="326">
                  <c:v>6.0</c:v>
                </c:pt>
                <c:pt idx="327">
                  <c:v>6.0</c:v>
                </c:pt>
                <c:pt idx="328">
                  <c:v>6.0</c:v>
                </c:pt>
                <c:pt idx="329">
                  <c:v>6.0</c:v>
                </c:pt>
                <c:pt idx="330">
                  <c:v>6.0</c:v>
                </c:pt>
                <c:pt idx="331">
                  <c:v>6.0</c:v>
                </c:pt>
                <c:pt idx="332">
                  <c:v>6.0</c:v>
                </c:pt>
                <c:pt idx="333">
                  <c:v>6.0</c:v>
                </c:pt>
                <c:pt idx="334">
                  <c:v>6.0</c:v>
                </c:pt>
                <c:pt idx="335">
                  <c:v>6.0</c:v>
                </c:pt>
                <c:pt idx="336">
                  <c:v>6.0</c:v>
                </c:pt>
                <c:pt idx="337">
                  <c:v>6.0</c:v>
                </c:pt>
                <c:pt idx="338">
                  <c:v>6.0</c:v>
                </c:pt>
                <c:pt idx="339">
                  <c:v>6.0</c:v>
                </c:pt>
                <c:pt idx="340">
                  <c:v>6.0</c:v>
                </c:pt>
                <c:pt idx="341">
                  <c:v>6.0</c:v>
                </c:pt>
                <c:pt idx="342">
                  <c:v>6.0</c:v>
                </c:pt>
                <c:pt idx="343">
                  <c:v>6.0</c:v>
                </c:pt>
                <c:pt idx="344">
                  <c:v>6.0</c:v>
                </c:pt>
                <c:pt idx="345">
                  <c:v>6.0</c:v>
                </c:pt>
                <c:pt idx="346">
                  <c:v>6.0</c:v>
                </c:pt>
                <c:pt idx="347">
                  <c:v>6.0</c:v>
                </c:pt>
                <c:pt idx="348">
                  <c:v>6.0</c:v>
                </c:pt>
                <c:pt idx="349">
                  <c:v>6.0</c:v>
                </c:pt>
                <c:pt idx="350">
                  <c:v>6.0</c:v>
                </c:pt>
                <c:pt idx="351">
                  <c:v>6.0</c:v>
                </c:pt>
                <c:pt idx="352">
                  <c:v>6.0</c:v>
                </c:pt>
                <c:pt idx="353">
                  <c:v>6.0</c:v>
                </c:pt>
                <c:pt idx="354">
                  <c:v>6.0</c:v>
                </c:pt>
                <c:pt idx="355">
                  <c:v>6.0</c:v>
                </c:pt>
                <c:pt idx="356">
                  <c:v>6.0</c:v>
                </c:pt>
                <c:pt idx="357">
                  <c:v>6.0</c:v>
                </c:pt>
                <c:pt idx="358">
                  <c:v>6.0</c:v>
                </c:pt>
                <c:pt idx="359">
                  <c:v>6.0</c:v>
                </c:pt>
                <c:pt idx="360">
                  <c:v>6.0</c:v>
                </c:pt>
                <c:pt idx="361">
                  <c:v>5.0</c:v>
                </c:pt>
                <c:pt idx="362">
                  <c:v>5.0</c:v>
                </c:pt>
                <c:pt idx="363">
                  <c:v>5.0</c:v>
                </c:pt>
                <c:pt idx="364">
                  <c:v>5.0</c:v>
                </c:pt>
                <c:pt idx="365">
                  <c:v>5.0</c:v>
                </c:pt>
                <c:pt idx="366">
                  <c:v>5.0</c:v>
                </c:pt>
                <c:pt idx="367">
                  <c:v>5.0</c:v>
                </c:pt>
                <c:pt idx="368">
                  <c:v>5.0</c:v>
                </c:pt>
                <c:pt idx="369">
                  <c:v>5.0</c:v>
                </c:pt>
                <c:pt idx="370">
                  <c:v>5.0</c:v>
                </c:pt>
                <c:pt idx="371">
                  <c:v>5.0</c:v>
                </c:pt>
                <c:pt idx="372">
                  <c:v>5.0</c:v>
                </c:pt>
                <c:pt idx="373">
                  <c:v>5.0</c:v>
                </c:pt>
                <c:pt idx="374">
                  <c:v>5.0</c:v>
                </c:pt>
                <c:pt idx="375">
                  <c:v>5.0</c:v>
                </c:pt>
                <c:pt idx="376">
                  <c:v>5.0</c:v>
                </c:pt>
                <c:pt idx="377">
                  <c:v>5.0</c:v>
                </c:pt>
                <c:pt idx="378">
                  <c:v>5.0</c:v>
                </c:pt>
                <c:pt idx="379">
                  <c:v>5.0</c:v>
                </c:pt>
                <c:pt idx="380">
                  <c:v>5.0</c:v>
                </c:pt>
                <c:pt idx="381">
                  <c:v>5.0</c:v>
                </c:pt>
                <c:pt idx="382">
                  <c:v>5.0</c:v>
                </c:pt>
                <c:pt idx="383">
                  <c:v>5.0</c:v>
                </c:pt>
                <c:pt idx="384">
                  <c:v>5.0</c:v>
                </c:pt>
                <c:pt idx="385">
                  <c:v>5.0</c:v>
                </c:pt>
                <c:pt idx="386">
                  <c:v>5.0</c:v>
                </c:pt>
                <c:pt idx="387">
                  <c:v>5.0</c:v>
                </c:pt>
                <c:pt idx="388">
                  <c:v>5.0</c:v>
                </c:pt>
                <c:pt idx="389">
                  <c:v>5.0</c:v>
                </c:pt>
                <c:pt idx="390">
                  <c:v>5.0</c:v>
                </c:pt>
                <c:pt idx="391">
                  <c:v>5.0</c:v>
                </c:pt>
                <c:pt idx="392">
                  <c:v>5.0</c:v>
                </c:pt>
                <c:pt idx="393">
                  <c:v>5.0</c:v>
                </c:pt>
                <c:pt idx="394">
                  <c:v>5.0</c:v>
                </c:pt>
                <c:pt idx="395">
                  <c:v>5.0</c:v>
                </c:pt>
                <c:pt idx="396">
                  <c:v>5.0</c:v>
                </c:pt>
                <c:pt idx="397">
                  <c:v>5.0</c:v>
                </c:pt>
                <c:pt idx="398">
                  <c:v>5.0</c:v>
                </c:pt>
                <c:pt idx="399">
                  <c:v>5.0</c:v>
                </c:pt>
                <c:pt idx="400">
                  <c:v>5.0</c:v>
                </c:pt>
                <c:pt idx="401">
                  <c:v>5.0</c:v>
                </c:pt>
                <c:pt idx="402">
                  <c:v>5.0</c:v>
                </c:pt>
                <c:pt idx="403">
                  <c:v>5.0</c:v>
                </c:pt>
                <c:pt idx="404">
                  <c:v>5.0</c:v>
                </c:pt>
                <c:pt idx="405">
                  <c:v>5.0</c:v>
                </c:pt>
                <c:pt idx="406">
                  <c:v>5.0</c:v>
                </c:pt>
                <c:pt idx="407">
                  <c:v>5.0</c:v>
                </c:pt>
                <c:pt idx="408">
                  <c:v>5.0</c:v>
                </c:pt>
                <c:pt idx="409">
                  <c:v>5.0</c:v>
                </c:pt>
                <c:pt idx="410">
                  <c:v>5.0</c:v>
                </c:pt>
                <c:pt idx="411">
                  <c:v>5.0</c:v>
                </c:pt>
                <c:pt idx="412">
                  <c:v>5.0</c:v>
                </c:pt>
                <c:pt idx="413">
                  <c:v>5.0</c:v>
                </c:pt>
                <c:pt idx="414">
                  <c:v>5.0</c:v>
                </c:pt>
                <c:pt idx="415">
                  <c:v>5.0</c:v>
                </c:pt>
                <c:pt idx="416">
                  <c:v>5.0</c:v>
                </c:pt>
                <c:pt idx="417">
                  <c:v>5.0</c:v>
                </c:pt>
                <c:pt idx="418">
                  <c:v>5.0</c:v>
                </c:pt>
                <c:pt idx="419">
                  <c:v>5.0</c:v>
                </c:pt>
                <c:pt idx="420">
                  <c:v>5.0</c:v>
                </c:pt>
                <c:pt idx="421">
                  <c:v>5.0</c:v>
                </c:pt>
                <c:pt idx="422">
                  <c:v>5.0</c:v>
                </c:pt>
                <c:pt idx="423">
                  <c:v>5.0</c:v>
                </c:pt>
                <c:pt idx="424">
                  <c:v>5.0</c:v>
                </c:pt>
                <c:pt idx="425">
                  <c:v>5.0</c:v>
                </c:pt>
                <c:pt idx="426">
                  <c:v>5.0</c:v>
                </c:pt>
                <c:pt idx="427">
                  <c:v>5.0</c:v>
                </c:pt>
                <c:pt idx="428">
                  <c:v>5.0</c:v>
                </c:pt>
                <c:pt idx="429">
                  <c:v>5.0</c:v>
                </c:pt>
                <c:pt idx="430">
                  <c:v>5.0</c:v>
                </c:pt>
                <c:pt idx="431">
                  <c:v>5.0</c:v>
                </c:pt>
                <c:pt idx="432">
                  <c:v>5.0</c:v>
                </c:pt>
                <c:pt idx="433">
                  <c:v>5.0</c:v>
                </c:pt>
                <c:pt idx="434">
                  <c:v>5.0</c:v>
                </c:pt>
                <c:pt idx="435">
                  <c:v>5.0</c:v>
                </c:pt>
                <c:pt idx="436">
                  <c:v>5.0</c:v>
                </c:pt>
                <c:pt idx="437">
                  <c:v>5.0</c:v>
                </c:pt>
                <c:pt idx="438">
                  <c:v>5.0</c:v>
                </c:pt>
                <c:pt idx="439">
                  <c:v>5.0</c:v>
                </c:pt>
                <c:pt idx="440">
                  <c:v>5.0</c:v>
                </c:pt>
                <c:pt idx="441">
                  <c:v>5.0</c:v>
                </c:pt>
                <c:pt idx="442">
                  <c:v>5.0</c:v>
                </c:pt>
                <c:pt idx="443">
                  <c:v>5.0</c:v>
                </c:pt>
                <c:pt idx="444">
                  <c:v>5.0</c:v>
                </c:pt>
                <c:pt idx="445">
                  <c:v>5.0</c:v>
                </c:pt>
                <c:pt idx="446">
                  <c:v>5.0</c:v>
                </c:pt>
                <c:pt idx="447">
                  <c:v>5.0</c:v>
                </c:pt>
                <c:pt idx="448">
                  <c:v>5.0</c:v>
                </c:pt>
                <c:pt idx="449">
                  <c:v>5.0</c:v>
                </c:pt>
                <c:pt idx="450">
                  <c:v>5.0</c:v>
                </c:pt>
                <c:pt idx="451">
                  <c:v>5.0</c:v>
                </c:pt>
                <c:pt idx="452">
                  <c:v>5.0</c:v>
                </c:pt>
                <c:pt idx="453">
                  <c:v>5.0</c:v>
                </c:pt>
                <c:pt idx="454">
                  <c:v>5.0</c:v>
                </c:pt>
                <c:pt idx="455">
                  <c:v>5.0</c:v>
                </c:pt>
                <c:pt idx="456">
                  <c:v>4.0</c:v>
                </c:pt>
                <c:pt idx="457">
                  <c:v>4.0</c:v>
                </c:pt>
                <c:pt idx="458">
                  <c:v>4.0</c:v>
                </c:pt>
                <c:pt idx="459">
                  <c:v>4.0</c:v>
                </c:pt>
                <c:pt idx="460">
                  <c:v>4.0</c:v>
                </c:pt>
                <c:pt idx="461">
                  <c:v>4.0</c:v>
                </c:pt>
                <c:pt idx="462">
                  <c:v>4.0</c:v>
                </c:pt>
                <c:pt idx="463">
                  <c:v>4.0</c:v>
                </c:pt>
                <c:pt idx="464">
                  <c:v>4.0</c:v>
                </c:pt>
                <c:pt idx="465">
                  <c:v>4.0</c:v>
                </c:pt>
                <c:pt idx="466">
                  <c:v>4.0</c:v>
                </c:pt>
                <c:pt idx="467">
                  <c:v>4.0</c:v>
                </c:pt>
                <c:pt idx="468">
                  <c:v>4.0</c:v>
                </c:pt>
                <c:pt idx="469">
                  <c:v>4.0</c:v>
                </c:pt>
                <c:pt idx="470">
                  <c:v>4.0</c:v>
                </c:pt>
                <c:pt idx="471">
                  <c:v>4.0</c:v>
                </c:pt>
                <c:pt idx="472">
                  <c:v>4.0</c:v>
                </c:pt>
                <c:pt idx="473">
                  <c:v>4.0</c:v>
                </c:pt>
                <c:pt idx="474">
                  <c:v>4.0</c:v>
                </c:pt>
                <c:pt idx="475">
                  <c:v>4.0</c:v>
                </c:pt>
                <c:pt idx="476">
                  <c:v>4.0</c:v>
                </c:pt>
                <c:pt idx="477">
                  <c:v>4.0</c:v>
                </c:pt>
                <c:pt idx="478">
                  <c:v>4.0</c:v>
                </c:pt>
                <c:pt idx="479">
                  <c:v>4.0</c:v>
                </c:pt>
                <c:pt idx="480">
                  <c:v>4.0</c:v>
                </c:pt>
                <c:pt idx="481">
                  <c:v>4.0</c:v>
                </c:pt>
                <c:pt idx="482">
                  <c:v>4.0</c:v>
                </c:pt>
                <c:pt idx="483">
                  <c:v>4.0</c:v>
                </c:pt>
                <c:pt idx="484">
                  <c:v>4.0</c:v>
                </c:pt>
                <c:pt idx="485">
                  <c:v>4.0</c:v>
                </c:pt>
                <c:pt idx="486">
                  <c:v>4.0</c:v>
                </c:pt>
                <c:pt idx="487">
                  <c:v>4.0</c:v>
                </c:pt>
                <c:pt idx="488">
                  <c:v>4.0</c:v>
                </c:pt>
                <c:pt idx="489">
                  <c:v>4.0</c:v>
                </c:pt>
                <c:pt idx="490">
                  <c:v>4.0</c:v>
                </c:pt>
                <c:pt idx="491">
                  <c:v>4.0</c:v>
                </c:pt>
                <c:pt idx="492">
                  <c:v>4.0</c:v>
                </c:pt>
                <c:pt idx="493">
                  <c:v>4.0</c:v>
                </c:pt>
                <c:pt idx="494">
                  <c:v>4.0</c:v>
                </c:pt>
                <c:pt idx="495">
                  <c:v>4.0</c:v>
                </c:pt>
                <c:pt idx="496">
                  <c:v>4.0</c:v>
                </c:pt>
                <c:pt idx="497">
                  <c:v>4.0</c:v>
                </c:pt>
                <c:pt idx="498">
                  <c:v>4.0</c:v>
                </c:pt>
                <c:pt idx="499">
                  <c:v>4.0</c:v>
                </c:pt>
                <c:pt idx="500">
                  <c:v>4.0</c:v>
                </c:pt>
                <c:pt idx="501">
                  <c:v>4.0</c:v>
                </c:pt>
                <c:pt idx="502">
                  <c:v>4.0</c:v>
                </c:pt>
                <c:pt idx="503">
                  <c:v>4.0</c:v>
                </c:pt>
                <c:pt idx="504">
                  <c:v>4.0</c:v>
                </c:pt>
                <c:pt idx="505">
                  <c:v>4.0</c:v>
                </c:pt>
                <c:pt idx="506">
                  <c:v>4.0</c:v>
                </c:pt>
                <c:pt idx="507">
                  <c:v>4.0</c:v>
                </c:pt>
                <c:pt idx="508">
                  <c:v>4.0</c:v>
                </c:pt>
                <c:pt idx="509">
                  <c:v>4.0</c:v>
                </c:pt>
                <c:pt idx="510">
                  <c:v>4.0</c:v>
                </c:pt>
                <c:pt idx="511">
                  <c:v>4.0</c:v>
                </c:pt>
                <c:pt idx="512">
                  <c:v>4.0</c:v>
                </c:pt>
                <c:pt idx="513">
                  <c:v>4.0</c:v>
                </c:pt>
                <c:pt idx="514">
                  <c:v>4.0</c:v>
                </c:pt>
                <c:pt idx="515">
                  <c:v>4.0</c:v>
                </c:pt>
                <c:pt idx="516">
                  <c:v>4.0</c:v>
                </c:pt>
                <c:pt idx="517">
                  <c:v>4.0</c:v>
                </c:pt>
                <c:pt idx="518">
                  <c:v>4.0</c:v>
                </c:pt>
                <c:pt idx="519">
                  <c:v>4.0</c:v>
                </c:pt>
                <c:pt idx="520">
                  <c:v>4.0</c:v>
                </c:pt>
                <c:pt idx="521">
                  <c:v>4.0</c:v>
                </c:pt>
                <c:pt idx="522">
                  <c:v>4.0</c:v>
                </c:pt>
                <c:pt idx="523">
                  <c:v>4.0</c:v>
                </c:pt>
                <c:pt idx="524">
                  <c:v>4.0</c:v>
                </c:pt>
                <c:pt idx="525">
                  <c:v>4.0</c:v>
                </c:pt>
                <c:pt idx="526">
                  <c:v>4.0</c:v>
                </c:pt>
                <c:pt idx="527">
                  <c:v>4.0</c:v>
                </c:pt>
                <c:pt idx="528">
                  <c:v>4.0</c:v>
                </c:pt>
                <c:pt idx="529">
                  <c:v>4.0</c:v>
                </c:pt>
                <c:pt idx="530">
                  <c:v>4.0</c:v>
                </c:pt>
                <c:pt idx="531">
                  <c:v>4.0</c:v>
                </c:pt>
                <c:pt idx="532">
                  <c:v>4.0</c:v>
                </c:pt>
                <c:pt idx="533">
                  <c:v>4.0</c:v>
                </c:pt>
                <c:pt idx="534">
                  <c:v>4.0</c:v>
                </c:pt>
                <c:pt idx="535">
                  <c:v>4.0</c:v>
                </c:pt>
                <c:pt idx="536">
                  <c:v>4.0</c:v>
                </c:pt>
                <c:pt idx="537">
                  <c:v>4.0</c:v>
                </c:pt>
                <c:pt idx="538">
                  <c:v>4.0</c:v>
                </c:pt>
                <c:pt idx="539">
                  <c:v>4.0</c:v>
                </c:pt>
                <c:pt idx="540">
                  <c:v>4.0</c:v>
                </c:pt>
                <c:pt idx="541">
                  <c:v>4.0</c:v>
                </c:pt>
                <c:pt idx="542">
                  <c:v>4.0</c:v>
                </c:pt>
                <c:pt idx="543">
                  <c:v>4.0</c:v>
                </c:pt>
                <c:pt idx="544">
                  <c:v>4.0</c:v>
                </c:pt>
                <c:pt idx="545">
                  <c:v>4.0</c:v>
                </c:pt>
                <c:pt idx="546">
                  <c:v>4.0</c:v>
                </c:pt>
                <c:pt idx="547">
                  <c:v>4.0</c:v>
                </c:pt>
                <c:pt idx="548">
                  <c:v>4.0</c:v>
                </c:pt>
                <c:pt idx="549">
                  <c:v>4.0</c:v>
                </c:pt>
                <c:pt idx="550">
                  <c:v>4.0</c:v>
                </c:pt>
                <c:pt idx="551">
                  <c:v>4.0</c:v>
                </c:pt>
                <c:pt idx="552">
                  <c:v>4.0</c:v>
                </c:pt>
                <c:pt idx="553">
                  <c:v>4.0</c:v>
                </c:pt>
                <c:pt idx="554">
                  <c:v>4.0</c:v>
                </c:pt>
                <c:pt idx="555">
                  <c:v>4.0</c:v>
                </c:pt>
                <c:pt idx="556">
                  <c:v>4.0</c:v>
                </c:pt>
                <c:pt idx="557">
                  <c:v>4.0</c:v>
                </c:pt>
                <c:pt idx="558">
                  <c:v>4.0</c:v>
                </c:pt>
                <c:pt idx="559">
                  <c:v>4.0</c:v>
                </c:pt>
                <c:pt idx="560">
                  <c:v>4.0</c:v>
                </c:pt>
                <c:pt idx="561">
                  <c:v>4.0</c:v>
                </c:pt>
                <c:pt idx="562">
                  <c:v>4.0</c:v>
                </c:pt>
                <c:pt idx="563">
                  <c:v>4.0</c:v>
                </c:pt>
                <c:pt idx="564">
                  <c:v>4.0</c:v>
                </c:pt>
                <c:pt idx="565">
                  <c:v>4.0</c:v>
                </c:pt>
                <c:pt idx="566">
                  <c:v>4.0</c:v>
                </c:pt>
                <c:pt idx="567">
                  <c:v>4.0</c:v>
                </c:pt>
                <c:pt idx="568">
                  <c:v>4.0</c:v>
                </c:pt>
                <c:pt idx="569">
                  <c:v>4.0</c:v>
                </c:pt>
                <c:pt idx="570">
                  <c:v>4.0</c:v>
                </c:pt>
                <c:pt idx="571">
                  <c:v>4.0</c:v>
                </c:pt>
                <c:pt idx="572">
                  <c:v>4.0</c:v>
                </c:pt>
                <c:pt idx="573">
                  <c:v>4.0</c:v>
                </c:pt>
                <c:pt idx="574">
                  <c:v>4.0</c:v>
                </c:pt>
                <c:pt idx="575">
                  <c:v>4.0</c:v>
                </c:pt>
                <c:pt idx="576">
                  <c:v>4.0</c:v>
                </c:pt>
                <c:pt idx="577">
                  <c:v>4.0</c:v>
                </c:pt>
                <c:pt idx="578">
                  <c:v>4.0</c:v>
                </c:pt>
                <c:pt idx="579">
                  <c:v>4.0</c:v>
                </c:pt>
                <c:pt idx="580">
                  <c:v>4.0</c:v>
                </c:pt>
                <c:pt idx="581">
                  <c:v>4.0</c:v>
                </c:pt>
                <c:pt idx="582">
                  <c:v>4.0</c:v>
                </c:pt>
                <c:pt idx="583">
                  <c:v>4.0</c:v>
                </c:pt>
                <c:pt idx="584">
                  <c:v>4.0</c:v>
                </c:pt>
                <c:pt idx="585">
                  <c:v>4.0</c:v>
                </c:pt>
                <c:pt idx="586">
                  <c:v>3.0</c:v>
                </c:pt>
                <c:pt idx="587">
                  <c:v>3.0</c:v>
                </c:pt>
                <c:pt idx="588">
                  <c:v>3.0</c:v>
                </c:pt>
                <c:pt idx="589">
                  <c:v>3.0</c:v>
                </c:pt>
                <c:pt idx="590">
                  <c:v>3.0</c:v>
                </c:pt>
                <c:pt idx="591">
                  <c:v>3.0</c:v>
                </c:pt>
                <c:pt idx="592">
                  <c:v>3.0</c:v>
                </c:pt>
                <c:pt idx="593">
                  <c:v>3.0</c:v>
                </c:pt>
                <c:pt idx="594">
                  <c:v>3.0</c:v>
                </c:pt>
                <c:pt idx="595">
                  <c:v>3.0</c:v>
                </c:pt>
                <c:pt idx="596">
                  <c:v>3.0</c:v>
                </c:pt>
                <c:pt idx="597">
                  <c:v>3.0</c:v>
                </c:pt>
                <c:pt idx="598">
                  <c:v>3.0</c:v>
                </c:pt>
                <c:pt idx="599">
                  <c:v>3.0</c:v>
                </c:pt>
                <c:pt idx="600">
                  <c:v>3.0</c:v>
                </c:pt>
                <c:pt idx="601">
                  <c:v>3.0</c:v>
                </c:pt>
                <c:pt idx="602">
                  <c:v>3.0</c:v>
                </c:pt>
                <c:pt idx="603">
                  <c:v>3.0</c:v>
                </c:pt>
                <c:pt idx="604">
                  <c:v>3.0</c:v>
                </c:pt>
                <c:pt idx="605">
                  <c:v>3.0</c:v>
                </c:pt>
                <c:pt idx="606">
                  <c:v>3.0</c:v>
                </c:pt>
                <c:pt idx="607">
                  <c:v>3.0</c:v>
                </c:pt>
                <c:pt idx="608">
                  <c:v>3.0</c:v>
                </c:pt>
                <c:pt idx="609">
                  <c:v>3.0</c:v>
                </c:pt>
                <c:pt idx="610">
                  <c:v>3.0</c:v>
                </c:pt>
                <c:pt idx="611">
                  <c:v>3.0</c:v>
                </c:pt>
                <c:pt idx="612">
                  <c:v>3.0</c:v>
                </c:pt>
                <c:pt idx="613">
                  <c:v>3.0</c:v>
                </c:pt>
                <c:pt idx="614">
                  <c:v>3.0</c:v>
                </c:pt>
                <c:pt idx="615">
                  <c:v>3.0</c:v>
                </c:pt>
                <c:pt idx="616">
                  <c:v>3.0</c:v>
                </c:pt>
                <c:pt idx="617">
                  <c:v>3.0</c:v>
                </c:pt>
                <c:pt idx="618">
                  <c:v>3.0</c:v>
                </c:pt>
                <c:pt idx="619">
                  <c:v>3.0</c:v>
                </c:pt>
                <c:pt idx="620">
                  <c:v>3.0</c:v>
                </c:pt>
                <c:pt idx="621">
                  <c:v>3.0</c:v>
                </c:pt>
                <c:pt idx="622">
                  <c:v>3.0</c:v>
                </c:pt>
                <c:pt idx="623">
                  <c:v>3.0</c:v>
                </c:pt>
                <c:pt idx="624">
                  <c:v>3.0</c:v>
                </c:pt>
                <c:pt idx="625">
                  <c:v>3.0</c:v>
                </c:pt>
                <c:pt idx="626">
                  <c:v>3.0</c:v>
                </c:pt>
                <c:pt idx="627">
                  <c:v>3.0</c:v>
                </c:pt>
                <c:pt idx="628">
                  <c:v>3.0</c:v>
                </c:pt>
                <c:pt idx="629">
                  <c:v>3.0</c:v>
                </c:pt>
                <c:pt idx="630">
                  <c:v>3.0</c:v>
                </c:pt>
                <c:pt idx="631">
                  <c:v>3.0</c:v>
                </c:pt>
                <c:pt idx="632">
                  <c:v>3.0</c:v>
                </c:pt>
                <c:pt idx="633">
                  <c:v>3.0</c:v>
                </c:pt>
                <c:pt idx="634">
                  <c:v>3.0</c:v>
                </c:pt>
                <c:pt idx="635">
                  <c:v>3.0</c:v>
                </c:pt>
                <c:pt idx="636">
                  <c:v>3.0</c:v>
                </c:pt>
                <c:pt idx="637">
                  <c:v>3.0</c:v>
                </c:pt>
                <c:pt idx="638">
                  <c:v>3.0</c:v>
                </c:pt>
                <c:pt idx="639">
                  <c:v>3.0</c:v>
                </c:pt>
                <c:pt idx="640">
                  <c:v>3.0</c:v>
                </c:pt>
                <c:pt idx="641">
                  <c:v>3.0</c:v>
                </c:pt>
                <c:pt idx="642">
                  <c:v>3.0</c:v>
                </c:pt>
                <c:pt idx="643">
                  <c:v>3.0</c:v>
                </c:pt>
                <c:pt idx="644">
                  <c:v>3.0</c:v>
                </c:pt>
                <c:pt idx="645">
                  <c:v>3.0</c:v>
                </c:pt>
                <c:pt idx="646">
                  <c:v>3.0</c:v>
                </c:pt>
                <c:pt idx="647">
                  <c:v>3.0</c:v>
                </c:pt>
                <c:pt idx="648">
                  <c:v>3.0</c:v>
                </c:pt>
                <c:pt idx="649">
                  <c:v>3.0</c:v>
                </c:pt>
                <c:pt idx="650">
                  <c:v>3.0</c:v>
                </c:pt>
                <c:pt idx="651">
                  <c:v>3.0</c:v>
                </c:pt>
                <c:pt idx="652">
                  <c:v>3.0</c:v>
                </c:pt>
                <c:pt idx="653">
                  <c:v>3.0</c:v>
                </c:pt>
                <c:pt idx="654">
                  <c:v>3.0</c:v>
                </c:pt>
                <c:pt idx="655">
                  <c:v>3.0</c:v>
                </c:pt>
                <c:pt idx="656">
                  <c:v>3.0</c:v>
                </c:pt>
                <c:pt idx="657">
                  <c:v>3.0</c:v>
                </c:pt>
                <c:pt idx="658">
                  <c:v>3.0</c:v>
                </c:pt>
                <c:pt idx="659">
                  <c:v>3.0</c:v>
                </c:pt>
                <c:pt idx="660">
                  <c:v>3.0</c:v>
                </c:pt>
                <c:pt idx="661">
                  <c:v>3.0</c:v>
                </c:pt>
                <c:pt idx="662">
                  <c:v>3.0</c:v>
                </c:pt>
                <c:pt idx="663">
                  <c:v>3.0</c:v>
                </c:pt>
                <c:pt idx="664">
                  <c:v>3.0</c:v>
                </c:pt>
                <c:pt idx="665">
                  <c:v>3.0</c:v>
                </c:pt>
                <c:pt idx="666">
                  <c:v>3.0</c:v>
                </c:pt>
                <c:pt idx="667">
                  <c:v>3.0</c:v>
                </c:pt>
                <c:pt idx="668">
                  <c:v>3.0</c:v>
                </c:pt>
                <c:pt idx="669">
                  <c:v>3.0</c:v>
                </c:pt>
                <c:pt idx="670">
                  <c:v>3.0</c:v>
                </c:pt>
                <c:pt idx="671">
                  <c:v>3.0</c:v>
                </c:pt>
                <c:pt idx="672">
                  <c:v>3.0</c:v>
                </c:pt>
                <c:pt idx="673">
                  <c:v>3.0</c:v>
                </c:pt>
                <c:pt idx="674">
                  <c:v>3.0</c:v>
                </c:pt>
                <c:pt idx="675">
                  <c:v>3.0</c:v>
                </c:pt>
                <c:pt idx="676">
                  <c:v>3.0</c:v>
                </c:pt>
                <c:pt idx="677">
                  <c:v>3.0</c:v>
                </c:pt>
                <c:pt idx="678">
                  <c:v>3.0</c:v>
                </c:pt>
                <c:pt idx="679">
                  <c:v>3.0</c:v>
                </c:pt>
                <c:pt idx="680">
                  <c:v>3.0</c:v>
                </c:pt>
                <c:pt idx="681">
                  <c:v>3.0</c:v>
                </c:pt>
                <c:pt idx="682">
                  <c:v>3.0</c:v>
                </c:pt>
                <c:pt idx="683">
                  <c:v>3.0</c:v>
                </c:pt>
                <c:pt idx="684">
                  <c:v>3.0</c:v>
                </c:pt>
                <c:pt idx="685">
                  <c:v>3.0</c:v>
                </c:pt>
                <c:pt idx="686">
                  <c:v>3.0</c:v>
                </c:pt>
                <c:pt idx="687">
                  <c:v>3.0</c:v>
                </c:pt>
                <c:pt idx="688">
                  <c:v>3.0</c:v>
                </c:pt>
                <c:pt idx="689">
                  <c:v>3.0</c:v>
                </c:pt>
                <c:pt idx="690">
                  <c:v>3.0</c:v>
                </c:pt>
                <c:pt idx="691">
                  <c:v>3.0</c:v>
                </c:pt>
                <c:pt idx="692">
                  <c:v>3.0</c:v>
                </c:pt>
                <c:pt idx="693">
                  <c:v>3.0</c:v>
                </c:pt>
                <c:pt idx="694">
                  <c:v>3.0</c:v>
                </c:pt>
                <c:pt idx="695">
                  <c:v>3.0</c:v>
                </c:pt>
                <c:pt idx="696">
                  <c:v>3.0</c:v>
                </c:pt>
                <c:pt idx="697">
                  <c:v>3.0</c:v>
                </c:pt>
                <c:pt idx="698">
                  <c:v>3.0</c:v>
                </c:pt>
                <c:pt idx="699">
                  <c:v>3.0</c:v>
                </c:pt>
                <c:pt idx="700">
                  <c:v>3.0</c:v>
                </c:pt>
                <c:pt idx="701">
                  <c:v>3.0</c:v>
                </c:pt>
                <c:pt idx="702">
                  <c:v>3.0</c:v>
                </c:pt>
                <c:pt idx="703">
                  <c:v>3.0</c:v>
                </c:pt>
                <c:pt idx="704">
                  <c:v>3.0</c:v>
                </c:pt>
                <c:pt idx="705">
                  <c:v>3.0</c:v>
                </c:pt>
                <c:pt idx="706">
                  <c:v>3.0</c:v>
                </c:pt>
                <c:pt idx="707">
                  <c:v>3.0</c:v>
                </c:pt>
                <c:pt idx="708">
                  <c:v>3.0</c:v>
                </c:pt>
                <c:pt idx="709">
                  <c:v>3.0</c:v>
                </c:pt>
                <c:pt idx="710">
                  <c:v>3.0</c:v>
                </c:pt>
                <c:pt idx="711">
                  <c:v>3.0</c:v>
                </c:pt>
                <c:pt idx="712">
                  <c:v>3.0</c:v>
                </c:pt>
                <c:pt idx="713">
                  <c:v>3.0</c:v>
                </c:pt>
                <c:pt idx="714">
                  <c:v>3.0</c:v>
                </c:pt>
                <c:pt idx="715">
                  <c:v>3.0</c:v>
                </c:pt>
                <c:pt idx="716">
                  <c:v>3.0</c:v>
                </c:pt>
                <c:pt idx="717">
                  <c:v>3.0</c:v>
                </c:pt>
                <c:pt idx="718">
                  <c:v>3.0</c:v>
                </c:pt>
                <c:pt idx="719">
                  <c:v>3.0</c:v>
                </c:pt>
                <c:pt idx="720">
                  <c:v>3.0</c:v>
                </c:pt>
                <c:pt idx="721">
                  <c:v>3.0</c:v>
                </c:pt>
                <c:pt idx="722">
                  <c:v>3.0</c:v>
                </c:pt>
                <c:pt idx="723">
                  <c:v>3.0</c:v>
                </c:pt>
                <c:pt idx="724">
                  <c:v>3.0</c:v>
                </c:pt>
                <c:pt idx="725">
                  <c:v>3.0</c:v>
                </c:pt>
                <c:pt idx="726">
                  <c:v>3.0</c:v>
                </c:pt>
                <c:pt idx="727">
                  <c:v>3.0</c:v>
                </c:pt>
                <c:pt idx="728">
                  <c:v>3.0</c:v>
                </c:pt>
                <c:pt idx="729">
                  <c:v>3.0</c:v>
                </c:pt>
                <c:pt idx="730">
                  <c:v>3.0</c:v>
                </c:pt>
                <c:pt idx="731">
                  <c:v>3.0</c:v>
                </c:pt>
                <c:pt idx="732">
                  <c:v>3.0</c:v>
                </c:pt>
                <c:pt idx="733">
                  <c:v>3.0</c:v>
                </c:pt>
                <c:pt idx="734">
                  <c:v>3.0</c:v>
                </c:pt>
                <c:pt idx="735">
                  <c:v>3.0</c:v>
                </c:pt>
                <c:pt idx="736">
                  <c:v>3.0</c:v>
                </c:pt>
                <c:pt idx="737">
                  <c:v>3.0</c:v>
                </c:pt>
                <c:pt idx="738">
                  <c:v>3.0</c:v>
                </c:pt>
                <c:pt idx="739">
                  <c:v>3.0</c:v>
                </c:pt>
                <c:pt idx="740">
                  <c:v>3.0</c:v>
                </c:pt>
                <c:pt idx="741">
                  <c:v>3.0</c:v>
                </c:pt>
                <c:pt idx="742">
                  <c:v>3.0</c:v>
                </c:pt>
                <c:pt idx="743">
                  <c:v>3.0</c:v>
                </c:pt>
                <c:pt idx="744">
                  <c:v>3.0</c:v>
                </c:pt>
                <c:pt idx="745">
                  <c:v>3.0</c:v>
                </c:pt>
                <c:pt idx="746">
                  <c:v>3.0</c:v>
                </c:pt>
                <c:pt idx="747">
                  <c:v>3.0</c:v>
                </c:pt>
                <c:pt idx="748">
                  <c:v>3.0</c:v>
                </c:pt>
                <c:pt idx="749">
                  <c:v>3.0</c:v>
                </c:pt>
                <c:pt idx="750">
                  <c:v>3.0</c:v>
                </c:pt>
                <c:pt idx="751">
                  <c:v>3.0</c:v>
                </c:pt>
                <c:pt idx="752">
                  <c:v>3.0</c:v>
                </c:pt>
                <c:pt idx="753">
                  <c:v>3.0</c:v>
                </c:pt>
                <c:pt idx="754">
                  <c:v>3.0</c:v>
                </c:pt>
                <c:pt idx="755">
                  <c:v>3.0</c:v>
                </c:pt>
                <c:pt idx="756">
                  <c:v>3.0</c:v>
                </c:pt>
                <c:pt idx="757">
                  <c:v>3.0</c:v>
                </c:pt>
                <c:pt idx="758">
                  <c:v>3.0</c:v>
                </c:pt>
                <c:pt idx="759">
                  <c:v>3.0</c:v>
                </c:pt>
                <c:pt idx="760">
                  <c:v>3.0</c:v>
                </c:pt>
                <c:pt idx="761">
                  <c:v>3.0</c:v>
                </c:pt>
                <c:pt idx="762">
                  <c:v>3.0</c:v>
                </c:pt>
                <c:pt idx="763">
                  <c:v>3.0</c:v>
                </c:pt>
                <c:pt idx="764">
                  <c:v>3.0</c:v>
                </c:pt>
                <c:pt idx="765">
                  <c:v>3.0</c:v>
                </c:pt>
                <c:pt idx="766">
                  <c:v>3.0</c:v>
                </c:pt>
                <c:pt idx="767">
                  <c:v>3.0</c:v>
                </c:pt>
                <c:pt idx="768">
                  <c:v>3.0</c:v>
                </c:pt>
                <c:pt idx="769">
                  <c:v>3.0</c:v>
                </c:pt>
                <c:pt idx="770">
                  <c:v>3.0</c:v>
                </c:pt>
                <c:pt idx="771">
                  <c:v>3.0</c:v>
                </c:pt>
                <c:pt idx="772">
                  <c:v>3.0</c:v>
                </c:pt>
                <c:pt idx="773">
                  <c:v>3.0</c:v>
                </c:pt>
                <c:pt idx="774">
                  <c:v>3.0</c:v>
                </c:pt>
                <c:pt idx="775">
                  <c:v>3.0</c:v>
                </c:pt>
                <c:pt idx="776">
                  <c:v>3.0</c:v>
                </c:pt>
                <c:pt idx="777">
                  <c:v>3.0</c:v>
                </c:pt>
                <c:pt idx="778">
                  <c:v>3.0</c:v>
                </c:pt>
                <c:pt idx="779">
                  <c:v>3.0</c:v>
                </c:pt>
              </c:numCache>
            </c:numRef>
          </c:val>
        </c:ser>
        <c:dLbls>
          <c:showLegendKey val="0"/>
          <c:showVal val="0"/>
          <c:showCatName val="0"/>
          <c:showSerName val="0"/>
          <c:showPercent val="0"/>
          <c:showBubbleSize val="0"/>
        </c:dLbls>
        <c:gapWidth val="219"/>
        <c:overlap val="-27"/>
        <c:axId val="585400304"/>
        <c:axId val="585204800"/>
      </c:barChart>
      <c:catAx>
        <c:axId val="585400304"/>
        <c:scaling>
          <c:orientation val="minMax"/>
        </c:scaling>
        <c:delete val="0"/>
        <c:axPos val="b"/>
        <c:majorTickMark val="none"/>
        <c:minorTickMark val="none"/>
        <c:tickLblPos val="nextTo"/>
        <c:crossAx val="585204800"/>
        <c:crosses val="autoZero"/>
        <c:auto val="1"/>
        <c:lblAlgn val="ctr"/>
        <c:lblOffset val="100"/>
        <c:noMultiLvlLbl val="0"/>
      </c:catAx>
      <c:valAx>
        <c:axId val="585204800"/>
        <c:scaling>
          <c:orientation val="minMax"/>
        </c:scaling>
        <c:delete val="0"/>
        <c:axPos val="l"/>
        <c:majorGridlines/>
        <c:numFmt formatCode="General" sourceLinked="1"/>
        <c:majorTickMark val="none"/>
        <c:minorTickMark val="none"/>
        <c:tickLblPos val="nextTo"/>
        <c:crossAx val="58540030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ln w="12700"/>
          </c:spPr>
          <c:invertIfNegative val="0"/>
          <c:val>
            <c:numRef>
              <c:f>'Вхождение концептов в курсы'!$G$6:$G$643</c:f>
              <c:numCache>
                <c:formatCode>General</c:formatCode>
                <c:ptCount val="638"/>
                <c:pt idx="0">
                  <c:v>5.0</c:v>
                </c:pt>
                <c:pt idx="1">
                  <c:v>5.0</c:v>
                </c:pt>
                <c:pt idx="2">
                  <c:v>5.0</c:v>
                </c:pt>
                <c:pt idx="3">
                  <c:v>5.0</c:v>
                </c:pt>
                <c:pt idx="4">
                  <c:v>5.0</c:v>
                </c:pt>
                <c:pt idx="5">
                  <c:v>5.0</c:v>
                </c:pt>
                <c:pt idx="6">
                  <c:v>5.0</c:v>
                </c:pt>
                <c:pt idx="7">
                  <c:v>5.0</c:v>
                </c:pt>
                <c:pt idx="8">
                  <c:v>5.0</c:v>
                </c:pt>
                <c:pt idx="9">
                  <c:v>5.0</c:v>
                </c:pt>
                <c:pt idx="10">
                  <c:v>5.0</c:v>
                </c:pt>
                <c:pt idx="11">
                  <c:v>5.0</c:v>
                </c:pt>
                <c:pt idx="12">
                  <c:v>5.0</c:v>
                </c:pt>
                <c:pt idx="13">
                  <c:v>5.0</c:v>
                </c:pt>
                <c:pt idx="14">
                  <c:v>5.0</c:v>
                </c:pt>
                <c:pt idx="15">
                  <c:v>5.0</c:v>
                </c:pt>
                <c:pt idx="16">
                  <c:v>5.0</c:v>
                </c:pt>
                <c:pt idx="17">
                  <c:v>5.0</c:v>
                </c:pt>
                <c:pt idx="18">
                  <c:v>5.0</c:v>
                </c:pt>
                <c:pt idx="19">
                  <c:v>5.0</c:v>
                </c:pt>
                <c:pt idx="20">
                  <c:v>5.0</c:v>
                </c:pt>
                <c:pt idx="21">
                  <c:v>5.0</c:v>
                </c:pt>
                <c:pt idx="22">
                  <c:v>5.0</c:v>
                </c:pt>
                <c:pt idx="23">
                  <c:v>5.0</c:v>
                </c:pt>
                <c:pt idx="24">
                  <c:v>5.0</c:v>
                </c:pt>
                <c:pt idx="25">
                  <c:v>5.0</c:v>
                </c:pt>
                <c:pt idx="26">
                  <c:v>5.0</c:v>
                </c:pt>
                <c:pt idx="27">
                  <c:v>5.0</c:v>
                </c:pt>
                <c:pt idx="28">
                  <c:v>5.0</c:v>
                </c:pt>
                <c:pt idx="29">
                  <c:v>4.0</c:v>
                </c:pt>
                <c:pt idx="30">
                  <c:v>4.0</c:v>
                </c:pt>
                <c:pt idx="31">
                  <c:v>4.0</c:v>
                </c:pt>
                <c:pt idx="32">
                  <c:v>4.0</c:v>
                </c:pt>
                <c:pt idx="33">
                  <c:v>4.0</c:v>
                </c:pt>
                <c:pt idx="34">
                  <c:v>4.0</c:v>
                </c:pt>
                <c:pt idx="35">
                  <c:v>4.0</c:v>
                </c:pt>
                <c:pt idx="36">
                  <c:v>4.0</c:v>
                </c:pt>
                <c:pt idx="37">
                  <c:v>4.0</c:v>
                </c:pt>
                <c:pt idx="38">
                  <c:v>4.0</c:v>
                </c:pt>
                <c:pt idx="39">
                  <c:v>4.0</c:v>
                </c:pt>
                <c:pt idx="40">
                  <c:v>4.0</c:v>
                </c:pt>
                <c:pt idx="41">
                  <c:v>4.0</c:v>
                </c:pt>
                <c:pt idx="42">
                  <c:v>4.0</c:v>
                </c:pt>
                <c:pt idx="43">
                  <c:v>4.0</c:v>
                </c:pt>
                <c:pt idx="44">
                  <c:v>4.0</c:v>
                </c:pt>
                <c:pt idx="45">
                  <c:v>4.0</c:v>
                </c:pt>
                <c:pt idx="46">
                  <c:v>4.0</c:v>
                </c:pt>
                <c:pt idx="47">
                  <c:v>4.0</c:v>
                </c:pt>
                <c:pt idx="48">
                  <c:v>4.0</c:v>
                </c:pt>
                <c:pt idx="49">
                  <c:v>4.0</c:v>
                </c:pt>
                <c:pt idx="50">
                  <c:v>4.0</c:v>
                </c:pt>
                <c:pt idx="51">
                  <c:v>4.0</c:v>
                </c:pt>
                <c:pt idx="52">
                  <c:v>4.0</c:v>
                </c:pt>
                <c:pt idx="53">
                  <c:v>4.0</c:v>
                </c:pt>
                <c:pt idx="54">
                  <c:v>4.0</c:v>
                </c:pt>
                <c:pt idx="55">
                  <c:v>4.0</c:v>
                </c:pt>
                <c:pt idx="56">
                  <c:v>4.0</c:v>
                </c:pt>
                <c:pt idx="57">
                  <c:v>4.0</c:v>
                </c:pt>
                <c:pt idx="58">
                  <c:v>4.0</c:v>
                </c:pt>
                <c:pt idx="59">
                  <c:v>4.0</c:v>
                </c:pt>
                <c:pt idx="60">
                  <c:v>4.0</c:v>
                </c:pt>
                <c:pt idx="61">
                  <c:v>4.0</c:v>
                </c:pt>
                <c:pt idx="62">
                  <c:v>4.0</c:v>
                </c:pt>
                <c:pt idx="63">
                  <c:v>4.0</c:v>
                </c:pt>
                <c:pt idx="64">
                  <c:v>4.0</c:v>
                </c:pt>
                <c:pt idx="65">
                  <c:v>4.0</c:v>
                </c:pt>
                <c:pt idx="66">
                  <c:v>4.0</c:v>
                </c:pt>
                <c:pt idx="67">
                  <c:v>4.0</c:v>
                </c:pt>
                <c:pt idx="68">
                  <c:v>4.0</c:v>
                </c:pt>
                <c:pt idx="69">
                  <c:v>4.0</c:v>
                </c:pt>
                <c:pt idx="70">
                  <c:v>4.0</c:v>
                </c:pt>
                <c:pt idx="71">
                  <c:v>4.0</c:v>
                </c:pt>
                <c:pt idx="72">
                  <c:v>4.0</c:v>
                </c:pt>
                <c:pt idx="73">
                  <c:v>4.0</c:v>
                </c:pt>
                <c:pt idx="74">
                  <c:v>4.0</c:v>
                </c:pt>
                <c:pt idx="75">
                  <c:v>4.0</c:v>
                </c:pt>
                <c:pt idx="76">
                  <c:v>4.0</c:v>
                </c:pt>
                <c:pt idx="77">
                  <c:v>4.0</c:v>
                </c:pt>
                <c:pt idx="78">
                  <c:v>4.0</c:v>
                </c:pt>
                <c:pt idx="79">
                  <c:v>4.0</c:v>
                </c:pt>
                <c:pt idx="80">
                  <c:v>4.0</c:v>
                </c:pt>
                <c:pt idx="81">
                  <c:v>4.0</c:v>
                </c:pt>
                <c:pt idx="82">
                  <c:v>4.0</c:v>
                </c:pt>
                <c:pt idx="83">
                  <c:v>4.0</c:v>
                </c:pt>
                <c:pt idx="84">
                  <c:v>4.0</c:v>
                </c:pt>
                <c:pt idx="85">
                  <c:v>4.0</c:v>
                </c:pt>
                <c:pt idx="86">
                  <c:v>4.0</c:v>
                </c:pt>
                <c:pt idx="87">
                  <c:v>4.0</c:v>
                </c:pt>
                <c:pt idx="88">
                  <c:v>4.0</c:v>
                </c:pt>
                <c:pt idx="89">
                  <c:v>4.0</c:v>
                </c:pt>
                <c:pt idx="90">
                  <c:v>4.0</c:v>
                </c:pt>
                <c:pt idx="91">
                  <c:v>4.0</c:v>
                </c:pt>
                <c:pt idx="92">
                  <c:v>3.0</c:v>
                </c:pt>
                <c:pt idx="93">
                  <c:v>3.0</c:v>
                </c:pt>
                <c:pt idx="94">
                  <c:v>3.0</c:v>
                </c:pt>
                <c:pt idx="95">
                  <c:v>3.0</c:v>
                </c:pt>
                <c:pt idx="96">
                  <c:v>3.0</c:v>
                </c:pt>
                <c:pt idx="97">
                  <c:v>3.0</c:v>
                </c:pt>
                <c:pt idx="98">
                  <c:v>3.0</c:v>
                </c:pt>
                <c:pt idx="99">
                  <c:v>3.0</c:v>
                </c:pt>
                <c:pt idx="100">
                  <c:v>3.0</c:v>
                </c:pt>
                <c:pt idx="101">
                  <c:v>3.0</c:v>
                </c:pt>
                <c:pt idx="102">
                  <c:v>3.0</c:v>
                </c:pt>
                <c:pt idx="103">
                  <c:v>3.0</c:v>
                </c:pt>
                <c:pt idx="104">
                  <c:v>3.0</c:v>
                </c:pt>
                <c:pt idx="105">
                  <c:v>3.0</c:v>
                </c:pt>
                <c:pt idx="106">
                  <c:v>3.0</c:v>
                </c:pt>
                <c:pt idx="107">
                  <c:v>3.0</c:v>
                </c:pt>
                <c:pt idx="108">
                  <c:v>3.0</c:v>
                </c:pt>
                <c:pt idx="109">
                  <c:v>3.0</c:v>
                </c:pt>
                <c:pt idx="110">
                  <c:v>3.0</c:v>
                </c:pt>
                <c:pt idx="111">
                  <c:v>3.0</c:v>
                </c:pt>
                <c:pt idx="112">
                  <c:v>3.0</c:v>
                </c:pt>
                <c:pt idx="113">
                  <c:v>3.0</c:v>
                </c:pt>
                <c:pt idx="114">
                  <c:v>3.0</c:v>
                </c:pt>
                <c:pt idx="115">
                  <c:v>3.0</c:v>
                </c:pt>
                <c:pt idx="116">
                  <c:v>3.0</c:v>
                </c:pt>
                <c:pt idx="117">
                  <c:v>3.0</c:v>
                </c:pt>
                <c:pt idx="118">
                  <c:v>3.0</c:v>
                </c:pt>
                <c:pt idx="119">
                  <c:v>3.0</c:v>
                </c:pt>
                <c:pt idx="120">
                  <c:v>3.0</c:v>
                </c:pt>
                <c:pt idx="121">
                  <c:v>3.0</c:v>
                </c:pt>
                <c:pt idx="122">
                  <c:v>3.0</c:v>
                </c:pt>
                <c:pt idx="123">
                  <c:v>3.0</c:v>
                </c:pt>
                <c:pt idx="124">
                  <c:v>3.0</c:v>
                </c:pt>
                <c:pt idx="125">
                  <c:v>3.0</c:v>
                </c:pt>
                <c:pt idx="126">
                  <c:v>3.0</c:v>
                </c:pt>
                <c:pt idx="127">
                  <c:v>3.0</c:v>
                </c:pt>
                <c:pt idx="128">
                  <c:v>3.0</c:v>
                </c:pt>
                <c:pt idx="129">
                  <c:v>3.0</c:v>
                </c:pt>
                <c:pt idx="130">
                  <c:v>3.0</c:v>
                </c:pt>
                <c:pt idx="131">
                  <c:v>3.0</c:v>
                </c:pt>
                <c:pt idx="132">
                  <c:v>3.0</c:v>
                </c:pt>
                <c:pt idx="133">
                  <c:v>3.0</c:v>
                </c:pt>
                <c:pt idx="134">
                  <c:v>3.0</c:v>
                </c:pt>
                <c:pt idx="135">
                  <c:v>3.0</c:v>
                </c:pt>
                <c:pt idx="136">
                  <c:v>3.0</c:v>
                </c:pt>
                <c:pt idx="137">
                  <c:v>3.0</c:v>
                </c:pt>
                <c:pt idx="138">
                  <c:v>3.0</c:v>
                </c:pt>
                <c:pt idx="139">
                  <c:v>3.0</c:v>
                </c:pt>
                <c:pt idx="140">
                  <c:v>3.0</c:v>
                </c:pt>
                <c:pt idx="141">
                  <c:v>3.0</c:v>
                </c:pt>
                <c:pt idx="142">
                  <c:v>3.0</c:v>
                </c:pt>
                <c:pt idx="143">
                  <c:v>3.0</c:v>
                </c:pt>
                <c:pt idx="144">
                  <c:v>3.0</c:v>
                </c:pt>
                <c:pt idx="145">
                  <c:v>3.0</c:v>
                </c:pt>
                <c:pt idx="146">
                  <c:v>3.0</c:v>
                </c:pt>
                <c:pt idx="147">
                  <c:v>3.0</c:v>
                </c:pt>
                <c:pt idx="148">
                  <c:v>3.0</c:v>
                </c:pt>
                <c:pt idx="149">
                  <c:v>3.0</c:v>
                </c:pt>
                <c:pt idx="150">
                  <c:v>3.0</c:v>
                </c:pt>
                <c:pt idx="151">
                  <c:v>3.0</c:v>
                </c:pt>
                <c:pt idx="152">
                  <c:v>3.0</c:v>
                </c:pt>
                <c:pt idx="153">
                  <c:v>3.0</c:v>
                </c:pt>
                <c:pt idx="154">
                  <c:v>3.0</c:v>
                </c:pt>
                <c:pt idx="155">
                  <c:v>3.0</c:v>
                </c:pt>
                <c:pt idx="156">
                  <c:v>3.0</c:v>
                </c:pt>
                <c:pt idx="157">
                  <c:v>3.0</c:v>
                </c:pt>
                <c:pt idx="158">
                  <c:v>3.0</c:v>
                </c:pt>
                <c:pt idx="159">
                  <c:v>3.0</c:v>
                </c:pt>
                <c:pt idx="160">
                  <c:v>3.0</c:v>
                </c:pt>
                <c:pt idx="161">
                  <c:v>3.0</c:v>
                </c:pt>
                <c:pt idx="162">
                  <c:v>3.0</c:v>
                </c:pt>
                <c:pt idx="163">
                  <c:v>3.0</c:v>
                </c:pt>
                <c:pt idx="164">
                  <c:v>3.0</c:v>
                </c:pt>
                <c:pt idx="165">
                  <c:v>3.0</c:v>
                </c:pt>
                <c:pt idx="166">
                  <c:v>3.0</c:v>
                </c:pt>
                <c:pt idx="167">
                  <c:v>3.0</c:v>
                </c:pt>
                <c:pt idx="168">
                  <c:v>3.0</c:v>
                </c:pt>
                <c:pt idx="169">
                  <c:v>3.0</c:v>
                </c:pt>
                <c:pt idx="170">
                  <c:v>3.0</c:v>
                </c:pt>
                <c:pt idx="171">
                  <c:v>3.0</c:v>
                </c:pt>
                <c:pt idx="172">
                  <c:v>3.0</c:v>
                </c:pt>
                <c:pt idx="173">
                  <c:v>3.0</c:v>
                </c:pt>
                <c:pt idx="174">
                  <c:v>3.0</c:v>
                </c:pt>
                <c:pt idx="175">
                  <c:v>3.0</c:v>
                </c:pt>
                <c:pt idx="176">
                  <c:v>3.0</c:v>
                </c:pt>
                <c:pt idx="177">
                  <c:v>3.0</c:v>
                </c:pt>
                <c:pt idx="178">
                  <c:v>3.0</c:v>
                </c:pt>
                <c:pt idx="179">
                  <c:v>3.0</c:v>
                </c:pt>
                <c:pt idx="180">
                  <c:v>3.0</c:v>
                </c:pt>
                <c:pt idx="181">
                  <c:v>3.0</c:v>
                </c:pt>
                <c:pt idx="182">
                  <c:v>3.0</c:v>
                </c:pt>
                <c:pt idx="183">
                  <c:v>3.0</c:v>
                </c:pt>
                <c:pt idx="184">
                  <c:v>3.0</c:v>
                </c:pt>
                <c:pt idx="185">
                  <c:v>3.0</c:v>
                </c:pt>
                <c:pt idx="186">
                  <c:v>3.0</c:v>
                </c:pt>
                <c:pt idx="187">
                  <c:v>3.0</c:v>
                </c:pt>
                <c:pt idx="188">
                  <c:v>3.0</c:v>
                </c:pt>
                <c:pt idx="189">
                  <c:v>3.0</c:v>
                </c:pt>
                <c:pt idx="190">
                  <c:v>3.0</c:v>
                </c:pt>
                <c:pt idx="191">
                  <c:v>3.0</c:v>
                </c:pt>
                <c:pt idx="192">
                  <c:v>3.0</c:v>
                </c:pt>
                <c:pt idx="193">
                  <c:v>3.0</c:v>
                </c:pt>
                <c:pt idx="194">
                  <c:v>3.0</c:v>
                </c:pt>
                <c:pt idx="195">
                  <c:v>3.0</c:v>
                </c:pt>
                <c:pt idx="196">
                  <c:v>3.0</c:v>
                </c:pt>
                <c:pt idx="197">
                  <c:v>3.0</c:v>
                </c:pt>
                <c:pt idx="198">
                  <c:v>3.0</c:v>
                </c:pt>
                <c:pt idx="199">
                  <c:v>3.0</c:v>
                </c:pt>
                <c:pt idx="200">
                  <c:v>3.0</c:v>
                </c:pt>
                <c:pt idx="201">
                  <c:v>3.0</c:v>
                </c:pt>
                <c:pt idx="202">
                  <c:v>3.0</c:v>
                </c:pt>
                <c:pt idx="203">
                  <c:v>3.0</c:v>
                </c:pt>
                <c:pt idx="204">
                  <c:v>3.0</c:v>
                </c:pt>
                <c:pt idx="205">
                  <c:v>3.0</c:v>
                </c:pt>
                <c:pt idx="206">
                  <c:v>3.0</c:v>
                </c:pt>
                <c:pt idx="207">
                  <c:v>3.0</c:v>
                </c:pt>
                <c:pt idx="208">
                  <c:v>3.0</c:v>
                </c:pt>
                <c:pt idx="209">
                  <c:v>3.0</c:v>
                </c:pt>
                <c:pt idx="210">
                  <c:v>3.0</c:v>
                </c:pt>
                <c:pt idx="211">
                  <c:v>3.0</c:v>
                </c:pt>
                <c:pt idx="212">
                  <c:v>3.0</c:v>
                </c:pt>
                <c:pt idx="213">
                  <c:v>3.0</c:v>
                </c:pt>
                <c:pt idx="214">
                  <c:v>3.0</c:v>
                </c:pt>
                <c:pt idx="215">
                  <c:v>3.0</c:v>
                </c:pt>
                <c:pt idx="216">
                  <c:v>3.0</c:v>
                </c:pt>
                <c:pt idx="217">
                  <c:v>3.0</c:v>
                </c:pt>
                <c:pt idx="218">
                  <c:v>3.0</c:v>
                </c:pt>
                <c:pt idx="219">
                  <c:v>3.0</c:v>
                </c:pt>
                <c:pt idx="220">
                  <c:v>3.0</c:v>
                </c:pt>
                <c:pt idx="221">
                  <c:v>3.0</c:v>
                </c:pt>
                <c:pt idx="222">
                  <c:v>3.0</c:v>
                </c:pt>
                <c:pt idx="223">
                  <c:v>3.0</c:v>
                </c:pt>
                <c:pt idx="224">
                  <c:v>3.0</c:v>
                </c:pt>
                <c:pt idx="225">
                  <c:v>3.0</c:v>
                </c:pt>
                <c:pt idx="226">
                  <c:v>3.0</c:v>
                </c:pt>
                <c:pt idx="227">
                  <c:v>3.0</c:v>
                </c:pt>
                <c:pt idx="228">
                  <c:v>3.0</c:v>
                </c:pt>
                <c:pt idx="229">
                  <c:v>3.0</c:v>
                </c:pt>
                <c:pt idx="230">
                  <c:v>3.0</c:v>
                </c:pt>
                <c:pt idx="231">
                  <c:v>3.0</c:v>
                </c:pt>
                <c:pt idx="232">
                  <c:v>3.0</c:v>
                </c:pt>
                <c:pt idx="233">
                  <c:v>3.0</c:v>
                </c:pt>
                <c:pt idx="234">
                  <c:v>3.0</c:v>
                </c:pt>
                <c:pt idx="235">
                  <c:v>3.0</c:v>
                </c:pt>
                <c:pt idx="236">
                  <c:v>3.0</c:v>
                </c:pt>
                <c:pt idx="237">
                  <c:v>3.0</c:v>
                </c:pt>
                <c:pt idx="238">
                  <c:v>3.0</c:v>
                </c:pt>
                <c:pt idx="239">
                  <c:v>3.0</c:v>
                </c:pt>
                <c:pt idx="240">
                  <c:v>3.0</c:v>
                </c:pt>
                <c:pt idx="241">
                  <c:v>3.0</c:v>
                </c:pt>
                <c:pt idx="242">
                  <c:v>3.0</c:v>
                </c:pt>
                <c:pt idx="243">
                  <c:v>3.0</c:v>
                </c:pt>
                <c:pt idx="244">
                  <c:v>3.0</c:v>
                </c:pt>
                <c:pt idx="245">
                  <c:v>3.0</c:v>
                </c:pt>
                <c:pt idx="246">
                  <c:v>3.0</c:v>
                </c:pt>
                <c:pt idx="247">
                  <c:v>3.0</c:v>
                </c:pt>
                <c:pt idx="248">
                  <c:v>3.0</c:v>
                </c:pt>
                <c:pt idx="249">
                  <c:v>3.0</c:v>
                </c:pt>
                <c:pt idx="250">
                  <c:v>3.0</c:v>
                </c:pt>
                <c:pt idx="251">
                  <c:v>3.0</c:v>
                </c:pt>
                <c:pt idx="252">
                  <c:v>3.0</c:v>
                </c:pt>
                <c:pt idx="253">
                  <c:v>3.0</c:v>
                </c:pt>
                <c:pt idx="254">
                  <c:v>3.0</c:v>
                </c:pt>
                <c:pt idx="255">
                  <c:v>2.0</c:v>
                </c:pt>
                <c:pt idx="256">
                  <c:v>2.0</c:v>
                </c:pt>
                <c:pt idx="257">
                  <c:v>2.0</c:v>
                </c:pt>
                <c:pt idx="258">
                  <c:v>2.0</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2.0</c:v>
                </c:pt>
                <c:pt idx="272">
                  <c:v>2.0</c:v>
                </c:pt>
                <c:pt idx="273">
                  <c:v>2.0</c:v>
                </c:pt>
                <c:pt idx="274">
                  <c:v>2.0</c:v>
                </c:pt>
                <c:pt idx="275">
                  <c:v>2.0</c:v>
                </c:pt>
                <c:pt idx="276">
                  <c:v>2.0</c:v>
                </c:pt>
                <c:pt idx="277">
                  <c:v>2.0</c:v>
                </c:pt>
                <c:pt idx="278">
                  <c:v>2.0</c:v>
                </c:pt>
                <c:pt idx="279">
                  <c:v>2.0</c:v>
                </c:pt>
                <c:pt idx="280">
                  <c:v>2.0</c:v>
                </c:pt>
                <c:pt idx="281">
                  <c:v>2.0</c:v>
                </c:pt>
                <c:pt idx="282">
                  <c:v>2.0</c:v>
                </c:pt>
                <c:pt idx="283">
                  <c:v>2.0</c:v>
                </c:pt>
                <c:pt idx="284">
                  <c:v>2.0</c:v>
                </c:pt>
                <c:pt idx="285">
                  <c:v>2.0</c:v>
                </c:pt>
                <c:pt idx="286">
                  <c:v>2.0</c:v>
                </c:pt>
                <c:pt idx="287">
                  <c:v>2.0</c:v>
                </c:pt>
                <c:pt idx="288">
                  <c:v>2.0</c:v>
                </c:pt>
                <c:pt idx="289">
                  <c:v>2.0</c:v>
                </c:pt>
                <c:pt idx="290">
                  <c:v>2.0</c:v>
                </c:pt>
                <c:pt idx="291">
                  <c:v>2.0</c:v>
                </c:pt>
                <c:pt idx="292">
                  <c:v>2.0</c:v>
                </c:pt>
                <c:pt idx="293">
                  <c:v>2.0</c:v>
                </c:pt>
                <c:pt idx="294">
                  <c:v>2.0</c:v>
                </c:pt>
                <c:pt idx="295">
                  <c:v>2.0</c:v>
                </c:pt>
                <c:pt idx="296">
                  <c:v>2.0</c:v>
                </c:pt>
                <c:pt idx="297">
                  <c:v>2.0</c:v>
                </c:pt>
                <c:pt idx="298">
                  <c:v>2.0</c:v>
                </c:pt>
                <c:pt idx="299">
                  <c:v>2.0</c:v>
                </c:pt>
                <c:pt idx="300">
                  <c:v>2.0</c:v>
                </c:pt>
                <c:pt idx="301">
                  <c:v>2.0</c:v>
                </c:pt>
                <c:pt idx="302">
                  <c:v>2.0</c:v>
                </c:pt>
                <c:pt idx="303">
                  <c:v>2.0</c:v>
                </c:pt>
                <c:pt idx="304">
                  <c:v>2.0</c:v>
                </c:pt>
                <c:pt idx="305">
                  <c:v>2.0</c:v>
                </c:pt>
                <c:pt idx="306">
                  <c:v>2.0</c:v>
                </c:pt>
                <c:pt idx="307">
                  <c:v>2.0</c:v>
                </c:pt>
                <c:pt idx="308">
                  <c:v>2.0</c:v>
                </c:pt>
                <c:pt idx="309">
                  <c:v>2.0</c:v>
                </c:pt>
                <c:pt idx="310">
                  <c:v>2.0</c:v>
                </c:pt>
                <c:pt idx="311">
                  <c:v>2.0</c:v>
                </c:pt>
                <c:pt idx="312">
                  <c:v>2.0</c:v>
                </c:pt>
                <c:pt idx="313">
                  <c:v>2.0</c:v>
                </c:pt>
                <c:pt idx="314">
                  <c:v>2.0</c:v>
                </c:pt>
                <c:pt idx="315">
                  <c:v>2.0</c:v>
                </c:pt>
                <c:pt idx="316">
                  <c:v>2.0</c:v>
                </c:pt>
                <c:pt idx="317">
                  <c:v>2.0</c:v>
                </c:pt>
                <c:pt idx="318">
                  <c:v>2.0</c:v>
                </c:pt>
                <c:pt idx="319">
                  <c:v>2.0</c:v>
                </c:pt>
                <c:pt idx="320">
                  <c:v>2.0</c:v>
                </c:pt>
                <c:pt idx="321">
                  <c:v>2.0</c:v>
                </c:pt>
                <c:pt idx="322">
                  <c:v>2.0</c:v>
                </c:pt>
                <c:pt idx="323">
                  <c:v>2.0</c:v>
                </c:pt>
                <c:pt idx="324">
                  <c:v>2.0</c:v>
                </c:pt>
                <c:pt idx="325">
                  <c:v>2.0</c:v>
                </c:pt>
                <c:pt idx="326">
                  <c:v>2.0</c:v>
                </c:pt>
                <c:pt idx="327">
                  <c:v>2.0</c:v>
                </c:pt>
                <c:pt idx="328">
                  <c:v>2.0</c:v>
                </c:pt>
                <c:pt idx="329">
                  <c:v>2.0</c:v>
                </c:pt>
                <c:pt idx="330">
                  <c:v>2.0</c:v>
                </c:pt>
                <c:pt idx="331">
                  <c:v>2.0</c:v>
                </c:pt>
                <c:pt idx="332">
                  <c:v>2.0</c:v>
                </c:pt>
                <c:pt idx="333">
                  <c:v>2.0</c:v>
                </c:pt>
                <c:pt idx="334">
                  <c:v>2.0</c:v>
                </c:pt>
                <c:pt idx="335">
                  <c:v>2.0</c:v>
                </c:pt>
                <c:pt idx="336">
                  <c:v>2.0</c:v>
                </c:pt>
                <c:pt idx="337">
                  <c:v>2.0</c:v>
                </c:pt>
                <c:pt idx="338">
                  <c:v>2.0</c:v>
                </c:pt>
                <c:pt idx="339">
                  <c:v>2.0</c:v>
                </c:pt>
                <c:pt idx="340">
                  <c:v>2.0</c:v>
                </c:pt>
                <c:pt idx="341">
                  <c:v>2.0</c:v>
                </c:pt>
                <c:pt idx="342">
                  <c:v>2.0</c:v>
                </c:pt>
                <c:pt idx="343">
                  <c:v>2.0</c:v>
                </c:pt>
                <c:pt idx="344">
                  <c:v>2.0</c:v>
                </c:pt>
                <c:pt idx="345">
                  <c:v>2.0</c:v>
                </c:pt>
                <c:pt idx="346">
                  <c:v>2.0</c:v>
                </c:pt>
                <c:pt idx="347">
                  <c:v>2.0</c:v>
                </c:pt>
                <c:pt idx="348">
                  <c:v>2.0</c:v>
                </c:pt>
                <c:pt idx="349">
                  <c:v>2.0</c:v>
                </c:pt>
                <c:pt idx="350">
                  <c:v>2.0</c:v>
                </c:pt>
                <c:pt idx="351">
                  <c:v>2.0</c:v>
                </c:pt>
                <c:pt idx="352">
                  <c:v>2.0</c:v>
                </c:pt>
                <c:pt idx="353">
                  <c:v>2.0</c:v>
                </c:pt>
                <c:pt idx="354">
                  <c:v>2.0</c:v>
                </c:pt>
                <c:pt idx="355">
                  <c:v>2.0</c:v>
                </c:pt>
                <c:pt idx="356">
                  <c:v>2.0</c:v>
                </c:pt>
                <c:pt idx="357">
                  <c:v>2.0</c:v>
                </c:pt>
                <c:pt idx="358">
                  <c:v>2.0</c:v>
                </c:pt>
                <c:pt idx="359">
                  <c:v>2.0</c:v>
                </c:pt>
                <c:pt idx="360">
                  <c:v>2.0</c:v>
                </c:pt>
                <c:pt idx="361">
                  <c:v>2.0</c:v>
                </c:pt>
                <c:pt idx="362">
                  <c:v>2.0</c:v>
                </c:pt>
                <c:pt idx="363">
                  <c:v>2.0</c:v>
                </c:pt>
                <c:pt idx="364">
                  <c:v>2.0</c:v>
                </c:pt>
                <c:pt idx="365">
                  <c:v>2.0</c:v>
                </c:pt>
                <c:pt idx="366">
                  <c:v>2.0</c:v>
                </c:pt>
                <c:pt idx="367">
                  <c:v>2.0</c:v>
                </c:pt>
                <c:pt idx="368">
                  <c:v>2.0</c:v>
                </c:pt>
                <c:pt idx="369">
                  <c:v>2.0</c:v>
                </c:pt>
                <c:pt idx="370">
                  <c:v>2.0</c:v>
                </c:pt>
                <c:pt idx="371">
                  <c:v>2.0</c:v>
                </c:pt>
                <c:pt idx="372">
                  <c:v>2.0</c:v>
                </c:pt>
                <c:pt idx="373">
                  <c:v>2.0</c:v>
                </c:pt>
                <c:pt idx="374">
                  <c:v>2.0</c:v>
                </c:pt>
                <c:pt idx="375">
                  <c:v>2.0</c:v>
                </c:pt>
                <c:pt idx="376">
                  <c:v>2.0</c:v>
                </c:pt>
                <c:pt idx="377">
                  <c:v>2.0</c:v>
                </c:pt>
                <c:pt idx="378">
                  <c:v>2.0</c:v>
                </c:pt>
                <c:pt idx="379">
                  <c:v>2.0</c:v>
                </c:pt>
                <c:pt idx="380">
                  <c:v>2.0</c:v>
                </c:pt>
                <c:pt idx="381">
                  <c:v>2.0</c:v>
                </c:pt>
                <c:pt idx="382">
                  <c:v>2.0</c:v>
                </c:pt>
                <c:pt idx="383">
                  <c:v>2.0</c:v>
                </c:pt>
                <c:pt idx="384">
                  <c:v>2.0</c:v>
                </c:pt>
                <c:pt idx="385">
                  <c:v>2.0</c:v>
                </c:pt>
                <c:pt idx="386">
                  <c:v>2.0</c:v>
                </c:pt>
                <c:pt idx="387">
                  <c:v>2.0</c:v>
                </c:pt>
                <c:pt idx="388">
                  <c:v>2.0</c:v>
                </c:pt>
                <c:pt idx="389">
                  <c:v>2.0</c:v>
                </c:pt>
                <c:pt idx="390">
                  <c:v>2.0</c:v>
                </c:pt>
                <c:pt idx="391">
                  <c:v>2.0</c:v>
                </c:pt>
                <c:pt idx="392">
                  <c:v>2.0</c:v>
                </c:pt>
                <c:pt idx="393">
                  <c:v>2.0</c:v>
                </c:pt>
                <c:pt idx="394">
                  <c:v>2.0</c:v>
                </c:pt>
                <c:pt idx="395">
                  <c:v>2.0</c:v>
                </c:pt>
                <c:pt idx="396">
                  <c:v>2.0</c:v>
                </c:pt>
                <c:pt idx="397">
                  <c:v>2.0</c:v>
                </c:pt>
                <c:pt idx="398">
                  <c:v>2.0</c:v>
                </c:pt>
                <c:pt idx="399">
                  <c:v>2.0</c:v>
                </c:pt>
                <c:pt idx="400">
                  <c:v>2.0</c:v>
                </c:pt>
                <c:pt idx="401">
                  <c:v>2.0</c:v>
                </c:pt>
                <c:pt idx="402">
                  <c:v>2.0</c:v>
                </c:pt>
                <c:pt idx="403">
                  <c:v>2.0</c:v>
                </c:pt>
                <c:pt idx="404">
                  <c:v>2.0</c:v>
                </c:pt>
                <c:pt idx="405">
                  <c:v>2.0</c:v>
                </c:pt>
                <c:pt idx="406">
                  <c:v>2.0</c:v>
                </c:pt>
                <c:pt idx="407">
                  <c:v>2.0</c:v>
                </c:pt>
                <c:pt idx="408">
                  <c:v>2.0</c:v>
                </c:pt>
                <c:pt idx="409">
                  <c:v>2.0</c:v>
                </c:pt>
                <c:pt idx="410">
                  <c:v>2.0</c:v>
                </c:pt>
                <c:pt idx="411">
                  <c:v>2.0</c:v>
                </c:pt>
                <c:pt idx="412">
                  <c:v>2.0</c:v>
                </c:pt>
                <c:pt idx="413">
                  <c:v>2.0</c:v>
                </c:pt>
                <c:pt idx="414">
                  <c:v>2.0</c:v>
                </c:pt>
                <c:pt idx="415">
                  <c:v>2.0</c:v>
                </c:pt>
                <c:pt idx="416">
                  <c:v>2.0</c:v>
                </c:pt>
                <c:pt idx="417">
                  <c:v>2.0</c:v>
                </c:pt>
                <c:pt idx="418">
                  <c:v>2.0</c:v>
                </c:pt>
                <c:pt idx="419">
                  <c:v>2.0</c:v>
                </c:pt>
                <c:pt idx="420">
                  <c:v>2.0</c:v>
                </c:pt>
                <c:pt idx="421">
                  <c:v>2.0</c:v>
                </c:pt>
                <c:pt idx="422">
                  <c:v>2.0</c:v>
                </c:pt>
                <c:pt idx="423">
                  <c:v>2.0</c:v>
                </c:pt>
                <c:pt idx="424">
                  <c:v>2.0</c:v>
                </c:pt>
                <c:pt idx="425">
                  <c:v>2.0</c:v>
                </c:pt>
                <c:pt idx="426">
                  <c:v>2.0</c:v>
                </c:pt>
                <c:pt idx="427">
                  <c:v>2.0</c:v>
                </c:pt>
                <c:pt idx="428">
                  <c:v>2.0</c:v>
                </c:pt>
                <c:pt idx="429">
                  <c:v>2.0</c:v>
                </c:pt>
                <c:pt idx="430">
                  <c:v>2.0</c:v>
                </c:pt>
                <c:pt idx="431">
                  <c:v>2.0</c:v>
                </c:pt>
                <c:pt idx="432">
                  <c:v>2.0</c:v>
                </c:pt>
                <c:pt idx="433">
                  <c:v>2.0</c:v>
                </c:pt>
                <c:pt idx="434">
                  <c:v>2.0</c:v>
                </c:pt>
                <c:pt idx="435">
                  <c:v>2.0</c:v>
                </c:pt>
                <c:pt idx="436">
                  <c:v>2.0</c:v>
                </c:pt>
                <c:pt idx="437">
                  <c:v>2.0</c:v>
                </c:pt>
                <c:pt idx="438">
                  <c:v>2.0</c:v>
                </c:pt>
                <c:pt idx="439">
                  <c:v>2.0</c:v>
                </c:pt>
                <c:pt idx="440">
                  <c:v>2.0</c:v>
                </c:pt>
                <c:pt idx="441">
                  <c:v>2.0</c:v>
                </c:pt>
                <c:pt idx="442">
                  <c:v>2.0</c:v>
                </c:pt>
                <c:pt idx="443">
                  <c:v>2.0</c:v>
                </c:pt>
                <c:pt idx="444">
                  <c:v>2.0</c:v>
                </c:pt>
                <c:pt idx="445">
                  <c:v>2.0</c:v>
                </c:pt>
                <c:pt idx="446">
                  <c:v>2.0</c:v>
                </c:pt>
                <c:pt idx="447">
                  <c:v>2.0</c:v>
                </c:pt>
                <c:pt idx="448">
                  <c:v>2.0</c:v>
                </c:pt>
                <c:pt idx="449">
                  <c:v>2.0</c:v>
                </c:pt>
                <c:pt idx="450">
                  <c:v>2.0</c:v>
                </c:pt>
                <c:pt idx="451">
                  <c:v>2.0</c:v>
                </c:pt>
                <c:pt idx="452">
                  <c:v>2.0</c:v>
                </c:pt>
                <c:pt idx="453">
                  <c:v>2.0</c:v>
                </c:pt>
                <c:pt idx="454">
                  <c:v>2.0</c:v>
                </c:pt>
                <c:pt idx="455">
                  <c:v>2.0</c:v>
                </c:pt>
                <c:pt idx="456">
                  <c:v>2.0</c:v>
                </c:pt>
                <c:pt idx="457">
                  <c:v>2.0</c:v>
                </c:pt>
                <c:pt idx="458">
                  <c:v>2.0</c:v>
                </c:pt>
                <c:pt idx="459">
                  <c:v>2.0</c:v>
                </c:pt>
                <c:pt idx="460">
                  <c:v>2.0</c:v>
                </c:pt>
                <c:pt idx="461">
                  <c:v>2.0</c:v>
                </c:pt>
                <c:pt idx="462">
                  <c:v>2.0</c:v>
                </c:pt>
                <c:pt idx="463">
                  <c:v>2.0</c:v>
                </c:pt>
                <c:pt idx="464">
                  <c:v>2.0</c:v>
                </c:pt>
                <c:pt idx="465">
                  <c:v>2.0</c:v>
                </c:pt>
                <c:pt idx="466">
                  <c:v>2.0</c:v>
                </c:pt>
                <c:pt idx="467">
                  <c:v>2.0</c:v>
                </c:pt>
                <c:pt idx="468">
                  <c:v>2.0</c:v>
                </c:pt>
                <c:pt idx="469">
                  <c:v>2.0</c:v>
                </c:pt>
                <c:pt idx="470">
                  <c:v>2.0</c:v>
                </c:pt>
                <c:pt idx="471">
                  <c:v>2.0</c:v>
                </c:pt>
                <c:pt idx="472">
                  <c:v>2.0</c:v>
                </c:pt>
                <c:pt idx="473">
                  <c:v>2.0</c:v>
                </c:pt>
                <c:pt idx="474">
                  <c:v>2.0</c:v>
                </c:pt>
                <c:pt idx="475">
                  <c:v>2.0</c:v>
                </c:pt>
                <c:pt idx="476">
                  <c:v>2.0</c:v>
                </c:pt>
                <c:pt idx="477">
                  <c:v>2.0</c:v>
                </c:pt>
                <c:pt idx="478">
                  <c:v>2.0</c:v>
                </c:pt>
                <c:pt idx="479">
                  <c:v>2.0</c:v>
                </c:pt>
                <c:pt idx="480">
                  <c:v>2.0</c:v>
                </c:pt>
                <c:pt idx="481">
                  <c:v>2.0</c:v>
                </c:pt>
                <c:pt idx="482">
                  <c:v>2.0</c:v>
                </c:pt>
                <c:pt idx="483">
                  <c:v>2.0</c:v>
                </c:pt>
                <c:pt idx="484">
                  <c:v>2.0</c:v>
                </c:pt>
                <c:pt idx="485">
                  <c:v>2.0</c:v>
                </c:pt>
                <c:pt idx="486">
                  <c:v>2.0</c:v>
                </c:pt>
                <c:pt idx="487">
                  <c:v>2.0</c:v>
                </c:pt>
                <c:pt idx="488">
                  <c:v>2.0</c:v>
                </c:pt>
                <c:pt idx="489">
                  <c:v>2.0</c:v>
                </c:pt>
                <c:pt idx="490">
                  <c:v>2.0</c:v>
                </c:pt>
                <c:pt idx="491">
                  <c:v>2.0</c:v>
                </c:pt>
                <c:pt idx="492">
                  <c:v>2.0</c:v>
                </c:pt>
                <c:pt idx="493">
                  <c:v>2.0</c:v>
                </c:pt>
                <c:pt idx="494">
                  <c:v>2.0</c:v>
                </c:pt>
                <c:pt idx="495">
                  <c:v>2.0</c:v>
                </c:pt>
                <c:pt idx="496">
                  <c:v>2.0</c:v>
                </c:pt>
                <c:pt idx="497">
                  <c:v>2.0</c:v>
                </c:pt>
                <c:pt idx="498">
                  <c:v>2.0</c:v>
                </c:pt>
                <c:pt idx="499">
                  <c:v>2.0</c:v>
                </c:pt>
                <c:pt idx="500">
                  <c:v>2.0</c:v>
                </c:pt>
                <c:pt idx="501">
                  <c:v>2.0</c:v>
                </c:pt>
                <c:pt idx="502">
                  <c:v>2.0</c:v>
                </c:pt>
                <c:pt idx="503">
                  <c:v>2.0</c:v>
                </c:pt>
                <c:pt idx="504">
                  <c:v>2.0</c:v>
                </c:pt>
                <c:pt idx="505">
                  <c:v>2.0</c:v>
                </c:pt>
                <c:pt idx="506">
                  <c:v>2.0</c:v>
                </c:pt>
                <c:pt idx="507">
                  <c:v>2.0</c:v>
                </c:pt>
                <c:pt idx="508">
                  <c:v>2.0</c:v>
                </c:pt>
                <c:pt idx="509">
                  <c:v>2.0</c:v>
                </c:pt>
                <c:pt idx="510">
                  <c:v>2.0</c:v>
                </c:pt>
                <c:pt idx="511">
                  <c:v>2.0</c:v>
                </c:pt>
                <c:pt idx="512">
                  <c:v>2.0</c:v>
                </c:pt>
                <c:pt idx="513">
                  <c:v>2.0</c:v>
                </c:pt>
                <c:pt idx="514">
                  <c:v>2.0</c:v>
                </c:pt>
                <c:pt idx="515">
                  <c:v>2.0</c:v>
                </c:pt>
                <c:pt idx="516">
                  <c:v>2.0</c:v>
                </c:pt>
                <c:pt idx="517">
                  <c:v>2.0</c:v>
                </c:pt>
                <c:pt idx="518">
                  <c:v>2.0</c:v>
                </c:pt>
                <c:pt idx="519">
                  <c:v>2.0</c:v>
                </c:pt>
                <c:pt idx="520">
                  <c:v>2.0</c:v>
                </c:pt>
                <c:pt idx="521">
                  <c:v>2.0</c:v>
                </c:pt>
                <c:pt idx="522">
                  <c:v>2.0</c:v>
                </c:pt>
                <c:pt idx="523">
                  <c:v>2.0</c:v>
                </c:pt>
                <c:pt idx="524">
                  <c:v>2.0</c:v>
                </c:pt>
                <c:pt idx="525">
                  <c:v>2.0</c:v>
                </c:pt>
                <c:pt idx="526">
                  <c:v>2.0</c:v>
                </c:pt>
                <c:pt idx="527">
                  <c:v>2.0</c:v>
                </c:pt>
                <c:pt idx="528">
                  <c:v>2.0</c:v>
                </c:pt>
                <c:pt idx="529">
                  <c:v>2.0</c:v>
                </c:pt>
                <c:pt idx="530">
                  <c:v>2.0</c:v>
                </c:pt>
                <c:pt idx="531">
                  <c:v>2.0</c:v>
                </c:pt>
                <c:pt idx="532">
                  <c:v>2.0</c:v>
                </c:pt>
                <c:pt idx="533">
                  <c:v>2.0</c:v>
                </c:pt>
                <c:pt idx="534">
                  <c:v>2.0</c:v>
                </c:pt>
                <c:pt idx="535">
                  <c:v>2.0</c:v>
                </c:pt>
                <c:pt idx="536">
                  <c:v>2.0</c:v>
                </c:pt>
                <c:pt idx="537">
                  <c:v>2.0</c:v>
                </c:pt>
                <c:pt idx="538">
                  <c:v>2.0</c:v>
                </c:pt>
                <c:pt idx="539">
                  <c:v>2.0</c:v>
                </c:pt>
                <c:pt idx="540">
                  <c:v>2.0</c:v>
                </c:pt>
                <c:pt idx="541">
                  <c:v>2.0</c:v>
                </c:pt>
                <c:pt idx="542">
                  <c:v>2.0</c:v>
                </c:pt>
                <c:pt idx="543">
                  <c:v>2.0</c:v>
                </c:pt>
                <c:pt idx="544">
                  <c:v>2.0</c:v>
                </c:pt>
                <c:pt idx="545">
                  <c:v>2.0</c:v>
                </c:pt>
                <c:pt idx="546">
                  <c:v>2.0</c:v>
                </c:pt>
                <c:pt idx="547">
                  <c:v>2.0</c:v>
                </c:pt>
                <c:pt idx="548">
                  <c:v>2.0</c:v>
                </c:pt>
                <c:pt idx="549">
                  <c:v>2.0</c:v>
                </c:pt>
                <c:pt idx="550">
                  <c:v>2.0</c:v>
                </c:pt>
                <c:pt idx="551">
                  <c:v>2.0</c:v>
                </c:pt>
                <c:pt idx="552">
                  <c:v>2.0</c:v>
                </c:pt>
                <c:pt idx="553">
                  <c:v>2.0</c:v>
                </c:pt>
                <c:pt idx="554">
                  <c:v>2.0</c:v>
                </c:pt>
                <c:pt idx="555">
                  <c:v>2.0</c:v>
                </c:pt>
                <c:pt idx="556">
                  <c:v>2.0</c:v>
                </c:pt>
                <c:pt idx="557">
                  <c:v>2.0</c:v>
                </c:pt>
                <c:pt idx="558">
                  <c:v>2.0</c:v>
                </c:pt>
                <c:pt idx="559">
                  <c:v>2.0</c:v>
                </c:pt>
                <c:pt idx="560">
                  <c:v>2.0</c:v>
                </c:pt>
                <c:pt idx="561">
                  <c:v>2.0</c:v>
                </c:pt>
                <c:pt idx="562">
                  <c:v>2.0</c:v>
                </c:pt>
                <c:pt idx="563">
                  <c:v>2.0</c:v>
                </c:pt>
                <c:pt idx="564">
                  <c:v>2.0</c:v>
                </c:pt>
                <c:pt idx="565">
                  <c:v>2.0</c:v>
                </c:pt>
                <c:pt idx="566">
                  <c:v>2.0</c:v>
                </c:pt>
                <c:pt idx="567">
                  <c:v>2.0</c:v>
                </c:pt>
                <c:pt idx="568">
                  <c:v>2.0</c:v>
                </c:pt>
                <c:pt idx="569">
                  <c:v>2.0</c:v>
                </c:pt>
                <c:pt idx="570">
                  <c:v>2.0</c:v>
                </c:pt>
                <c:pt idx="571">
                  <c:v>2.0</c:v>
                </c:pt>
                <c:pt idx="572">
                  <c:v>2.0</c:v>
                </c:pt>
                <c:pt idx="573">
                  <c:v>2.0</c:v>
                </c:pt>
                <c:pt idx="574">
                  <c:v>2.0</c:v>
                </c:pt>
                <c:pt idx="575">
                  <c:v>2.0</c:v>
                </c:pt>
                <c:pt idx="576">
                  <c:v>2.0</c:v>
                </c:pt>
                <c:pt idx="577">
                  <c:v>2.0</c:v>
                </c:pt>
                <c:pt idx="578">
                  <c:v>2.0</c:v>
                </c:pt>
                <c:pt idx="579">
                  <c:v>2.0</c:v>
                </c:pt>
                <c:pt idx="580">
                  <c:v>2.0</c:v>
                </c:pt>
                <c:pt idx="581">
                  <c:v>2.0</c:v>
                </c:pt>
                <c:pt idx="582">
                  <c:v>2.0</c:v>
                </c:pt>
                <c:pt idx="583">
                  <c:v>2.0</c:v>
                </c:pt>
                <c:pt idx="584">
                  <c:v>2.0</c:v>
                </c:pt>
                <c:pt idx="585">
                  <c:v>2.0</c:v>
                </c:pt>
                <c:pt idx="586">
                  <c:v>2.0</c:v>
                </c:pt>
                <c:pt idx="587">
                  <c:v>2.0</c:v>
                </c:pt>
                <c:pt idx="588">
                  <c:v>2.0</c:v>
                </c:pt>
                <c:pt idx="589">
                  <c:v>2.0</c:v>
                </c:pt>
                <c:pt idx="590">
                  <c:v>2.0</c:v>
                </c:pt>
                <c:pt idx="591">
                  <c:v>2.0</c:v>
                </c:pt>
                <c:pt idx="592">
                  <c:v>2.0</c:v>
                </c:pt>
                <c:pt idx="593">
                  <c:v>2.0</c:v>
                </c:pt>
                <c:pt idx="594">
                  <c:v>2.0</c:v>
                </c:pt>
                <c:pt idx="595">
                  <c:v>2.0</c:v>
                </c:pt>
                <c:pt idx="596">
                  <c:v>2.0</c:v>
                </c:pt>
                <c:pt idx="597">
                  <c:v>2.0</c:v>
                </c:pt>
                <c:pt idx="598">
                  <c:v>2.0</c:v>
                </c:pt>
                <c:pt idx="599">
                  <c:v>2.0</c:v>
                </c:pt>
                <c:pt idx="600">
                  <c:v>2.0</c:v>
                </c:pt>
                <c:pt idx="601">
                  <c:v>2.0</c:v>
                </c:pt>
                <c:pt idx="602">
                  <c:v>2.0</c:v>
                </c:pt>
                <c:pt idx="603">
                  <c:v>2.0</c:v>
                </c:pt>
                <c:pt idx="604">
                  <c:v>2.0</c:v>
                </c:pt>
                <c:pt idx="605">
                  <c:v>2.0</c:v>
                </c:pt>
                <c:pt idx="606">
                  <c:v>2.0</c:v>
                </c:pt>
                <c:pt idx="607">
                  <c:v>2.0</c:v>
                </c:pt>
                <c:pt idx="608">
                  <c:v>2.0</c:v>
                </c:pt>
                <c:pt idx="609">
                  <c:v>2.0</c:v>
                </c:pt>
                <c:pt idx="610">
                  <c:v>2.0</c:v>
                </c:pt>
                <c:pt idx="611">
                  <c:v>2.0</c:v>
                </c:pt>
                <c:pt idx="612">
                  <c:v>2.0</c:v>
                </c:pt>
                <c:pt idx="613">
                  <c:v>2.0</c:v>
                </c:pt>
                <c:pt idx="614">
                  <c:v>2.0</c:v>
                </c:pt>
                <c:pt idx="615">
                  <c:v>2.0</c:v>
                </c:pt>
                <c:pt idx="616">
                  <c:v>2.0</c:v>
                </c:pt>
                <c:pt idx="617">
                  <c:v>2.0</c:v>
                </c:pt>
                <c:pt idx="618">
                  <c:v>2.0</c:v>
                </c:pt>
                <c:pt idx="619">
                  <c:v>2.0</c:v>
                </c:pt>
                <c:pt idx="620">
                  <c:v>2.0</c:v>
                </c:pt>
                <c:pt idx="621">
                  <c:v>2.0</c:v>
                </c:pt>
                <c:pt idx="622">
                  <c:v>2.0</c:v>
                </c:pt>
                <c:pt idx="623">
                  <c:v>2.0</c:v>
                </c:pt>
                <c:pt idx="624">
                  <c:v>2.0</c:v>
                </c:pt>
                <c:pt idx="625">
                  <c:v>2.0</c:v>
                </c:pt>
                <c:pt idx="626">
                  <c:v>2.0</c:v>
                </c:pt>
                <c:pt idx="627">
                  <c:v>2.0</c:v>
                </c:pt>
                <c:pt idx="628">
                  <c:v>2.0</c:v>
                </c:pt>
                <c:pt idx="629">
                  <c:v>2.0</c:v>
                </c:pt>
                <c:pt idx="630">
                  <c:v>2.0</c:v>
                </c:pt>
                <c:pt idx="631">
                  <c:v>2.0</c:v>
                </c:pt>
                <c:pt idx="632">
                  <c:v>2.0</c:v>
                </c:pt>
                <c:pt idx="633">
                  <c:v>2.0</c:v>
                </c:pt>
                <c:pt idx="634">
                  <c:v>2.0</c:v>
                </c:pt>
                <c:pt idx="635">
                  <c:v>2.0</c:v>
                </c:pt>
                <c:pt idx="636">
                  <c:v>2.0</c:v>
                </c:pt>
                <c:pt idx="637">
                  <c:v>2.0</c:v>
                </c:pt>
              </c:numCache>
            </c:numRef>
          </c:val>
        </c:ser>
        <c:dLbls>
          <c:showLegendKey val="0"/>
          <c:showVal val="0"/>
          <c:showCatName val="0"/>
          <c:showSerName val="0"/>
          <c:showPercent val="0"/>
          <c:showBubbleSize val="0"/>
        </c:dLbls>
        <c:gapWidth val="219"/>
        <c:axId val="583445984"/>
        <c:axId val="583447760"/>
      </c:barChart>
      <c:catAx>
        <c:axId val="583445984"/>
        <c:scaling>
          <c:orientation val="minMax"/>
        </c:scaling>
        <c:delete val="0"/>
        <c:axPos val="b"/>
        <c:majorTickMark val="none"/>
        <c:minorTickMark val="none"/>
        <c:tickLblPos val="nextTo"/>
        <c:crossAx val="583447760"/>
        <c:crosses val="autoZero"/>
        <c:auto val="1"/>
        <c:lblAlgn val="ctr"/>
        <c:lblOffset val="100"/>
        <c:noMultiLvlLbl val="0"/>
      </c:catAx>
      <c:valAx>
        <c:axId val="583447760"/>
        <c:scaling>
          <c:orientation val="minMax"/>
        </c:scaling>
        <c:delete val="0"/>
        <c:axPos val="l"/>
        <c:majorGridlines/>
        <c:majorTickMark val="none"/>
        <c:minorTickMark val="none"/>
        <c:tickLblPos val="nextTo"/>
        <c:crossAx val="583445984"/>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61561362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To</a:t>
            </a:r>
            <a:r>
              <a:rPr lang="en-US" sz="1200" b="0" i="0" u="none" strike="noStrike" cap="none" baseline="0" dirty="0" smtClean="0">
                <a:solidFill>
                  <a:schemeClr val="dk1"/>
                </a:solidFill>
                <a:latin typeface="Calibri"/>
                <a:ea typeface="Calibri"/>
                <a:cs typeface="Calibri"/>
                <a:sym typeface="Calibri"/>
              </a:rPr>
              <a:t> form the semantic core of the system we should make 2 steps:</a:t>
            </a:r>
          </a:p>
          <a:p>
            <a:pPr marL="228600" marR="0" lvl="0" indent="-228600" algn="l" rtl="0">
              <a:spcBef>
                <a:spcPts val="0"/>
              </a:spcBef>
              <a:buSzPct val="25000"/>
              <a:buAutoNum type="arabicPeriod"/>
            </a:pPr>
            <a:r>
              <a:rPr lang="en-US" sz="1200" b="0" i="0" u="none" strike="noStrike" cap="none" baseline="0" dirty="0" smtClean="0">
                <a:solidFill>
                  <a:schemeClr val="dk1"/>
                </a:solidFill>
                <a:latin typeface="Calibri"/>
                <a:ea typeface="Calibri"/>
                <a:cs typeface="Calibri"/>
                <a:sym typeface="Calibri"/>
              </a:rPr>
              <a:t>Extract data from </a:t>
            </a:r>
            <a:r>
              <a:rPr lang="en-US" sz="1200" b="0" i="0" u="none" strike="noStrike" cap="none" baseline="0" dirty="0" err="1" smtClean="0">
                <a:solidFill>
                  <a:schemeClr val="dk1"/>
                </a:solidFill>
                <a:latin typeface="Calibri"/>
                <a:ea typeface="Calibri"/>
                <a:cs typeface="Calibri"/>
                <a:sym typeface="Calibri"/>
              </a:rPr>
              <a:t>nosql</a:t>
            </a:r>
            <a:r>
              <a:rPr lang="en-US" sz="1200" b="0" i="0" u="none" strike="noStrike" cap="none" baseline="0" dirty="0" smtClean="0">
                <a:solidFill>
                  <a:schemeClr val="dk1"/>
                </a:solidFill>
                <a:latin typeface="Calibri"/>
                <a:ea typeface="Calibri"/>
                <a:cs typeface="Calibri"/>
                <a:sym typeface="Calibri"/>
              </a:rPr>
              <a:t> database MongoDB</a:t>
            </a:r>
          </a:p>
          <a:p>
            <a:pPr marL="228600" marR="0" lvl="0" indent="-228600" algn="l" rtl="0">
              <a:spcBef>
                <a:spcPts val="0"/>
              </a:spcBef>
              <a:buSzPct val="25000"/>
              <a:buAutoNum type="arabicPeriod"/>
            </a:pPr>
            <a:r>
              <a:rPr lang="en-US" sz="1200" b="0" i="0" u="none" strike="noStrike" cap="none" baseline="0" dirty="0" smtClean="0">
                <a:solidFill>
                  <a:schemeClr val="dk1"/>
                </a:solidFill>
                <a:latin typeface="Calibri"/>
                <a:ea typeface="Calibri"/>
                <a:cs typeface="Calibri"/>
                <a:sym typeface="Calibri"/>
              </a:rPr>
              <a:t>Parse it according</a:t>
            </a:r>
            <a:r>
              <a:rPr lang="ru-RU" sz="1200" b="0" i="0" u="none" strike="noStrike" cap="none" baseline="0" dirty="0" smtClean="0">
                <a:solidFill>
                  <a:schemeClr val="dk1"/>
                </a:solidFill>
                <a:latin typeface="Calibri"/>
                <a:ea typeface="Calibri"/>
                <a:cs typeface="Calibri"/>
                <a:sym typeface="Calibri"/>
              </a:rPr>
              <a:t> </a:t>
            </a:r>
            <a:r>
              <a:rPr lang="en-US" sz="1200" b="0" i="0" u="none" strike="noStrike" cap="none" baseline="0" dirty="0" smtClean="0">
                <a:solidFill>
                  <a:schemeClr val="dk1"/>
                </a:solidFill>
                <a:latin typeface="Calibri"/>
                <a:ea typeface="Calibri"/>
                <a:cs typeface="Calibri"/>
                <a:sym typeface="Calibri"/>
              </a:rPr>
              <a:t>to the developed ontology to n3 format</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During the parsing we search for the concepts using NLP algorithm (I</a:t>
            </a:r>
            <a:r>
              <a:rPr lang="mr-IN" sz="1200" b="0" i="0" u="none" strike="noStrike" cap="none" baseline="0" dirty="0" smtClean="0">
                <a:solidFill>
                  <a:schemeClr val="dk1"/>
                </a:solidFill>
                <a:latin typeface="Calibri"/>
                <a:ea typeface="Calibri"/>
                <a:cs typeface="Calibri"/>
                <a:sym typeface="Calibri"/>
              </a:rPr>
              <a:t>’</a:t>
            </a:r>
            <a:r>
              <a:rPr lang="en-US" sz="1200" b="0" i="0" u="none" strike="noStrike" cap="none" baseline="0" dirty="0" err="1" smtClean="0">
                <a:solidFill>
                  <a:schemeClr val="dk1"/>
                </a:solidFill>
                <a:latin typeface="Calibri"/>
                <a:ea typeface="Calibri"/>
                <a:cs typeface="Calibri"/>
                <a:sym typeface="Calibri"/>
              </a:rPr>
              <a:t>ll</a:t>
            </a:r>
            <a:r>
              <a:rPr lang="en-US" sz="1200" b="0" i="0" u="none" strike="noStrike" cap="none" baseline="0" dirty="0" smtClean="0">
                <a:solidFill>
                  <a:schemeClr val="dk1"/>
                </a:solidFill>
                <a:latin typeface="Calibri"/>
                <a:ea typeface="Calibri"/>
                <a:cs typeface="Calibri"/>
                <a:sym typeface="Calibri"/>
              </a:rPr>
              <a:t> show on the next slide) and compare them with already existing concepts of the </a:t>
            </a:r>
            <a:r>
              <a:rPr lang="en-US" sz="1200" b="0" i="0" u="none" strike="noStrike" cap="none" baseline="0" dirty="0" err="1" smtClean="0">
                <a:solidFill>
                  <a:schemeClr val="dk1"/>
                </a:solidFill>
                <a:latin typeface="Calibri"/>
                <a:ea typeface="Calibri"/>
                <a:cs typeface="Calibri"/>
                <a:sym typeface="Calibri"/>
              </a:rPr>
              <a:t>Xblock</a:t>
            </a:r>
            <a:r>
              <a:rPr lang="en-US" sz="1200" b="0" i="0" u="none" strike="noStrike" cap="none" baseline="0" dirty="0" smtClean="0">
                <a:solidFill>
                  <a:schemeClr val="dk1"/>
                </a:solidFill>
                <a:latin typeface="Calibri"/>
                <a:ea typeface="Calibri"/>
                <a:cs typeface="Calibri"/>
                <a:sym typeface="Calibri"/>
              </a:rPr>
              <a:t>. The </a:t>
            </a:r>
            <a:r>
              <a:rPr lang="en-US" sz="1200" b="0" i="0" u="none" strike="noStrike" cap="none" baseline="0" dirty="0" err="1" smtClean="0">
                <a:solidFill>
                  <a:schemeClr val="dk1"/>
                </a:solidFill>
                <a:latin typeface="Calibri"/>
                <a:ea typeface="Calibri"/>
                <a:cs typeface="Calibri"/>
                <a:sym typeface="Calibri"/>
              </a:rPr>
              <a:t>Xblock</a:t>
            </a:r>
            <a:r>
              <a:rPr lang="en-US" sz="1200" b="0" i="0" u="none" strike="noStrike" cap="none" baseline="0" dirty="0" smtClean="0">
                <a:solidFill>
                  <a:schemeClr val="dk1"/>
                </a:solidFill>
                <a:latin typeface="Calibri"/>
                <a:ea typeface="Calibri"/>
                <a:cs typeface="Calibri"/>
                <a:sym typeface="Calibri"/>
              </a:rPr>
              <a:t> is the only way of extending open EdX platform and it is stored like other course components.</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As a result all the course data and extracted concepts form</a:t>
            </a:r>
            <a:r>
              <a:rPr lang="ru-RU" sz="1200" b="0" i="0" u="none" strike="noStrike" cap="none" baseline="0" dirty="0" smtClean="0">
                <a:solidFill>
                  <a:schemeClr val="dk1"/>
                </a:solidFill>
                <a:latin typeface="Calibri"/>
                <a:ea typeface="Calibri"/>
                <a:cs typeface="Calibri"/>
                <a:sym typeface="Calibri"/>
              </a:rPr>
              <a:t> </a:t>
            </a:r>
            <a:r>
              <a:rPr lang="en-US" sz="1200" b="0" i="0" u="none" strike="noStrike" cap="none" baseline="0" dirty="0" smtClean="0">
                <a:solidFill>
                  <a:schemeClr val="dk1"/>
                </a:solidFill>
                <a:latin typeface="Calibri"/>
                <a:ea typeface="Calibri"/>
                <a:cs typeface="Calibri"/>
                <a:sym typeface="Calibri"/>
              </a:rPr>
              <a:t>the RDF storage, available</a:t>
            </a:r>
            <a:r>
              <a:rPr lang="ru-RU" sz="1200" b="0" i="0" u="none" strike="noStrike" cap="none" baseline="0" dirty="0" smtClean="0">
                <a:solidFill>
                  <a:schemeClr val="dk1"/>
                </a:solidFill>
                <a:latin typeface="Calibri"/>
                <a:ea typeface="Calibri"/>
                <a:cs typeface="Calibri"/>
                <a:sym typeface="Calibri"/>
              </a:rPr>
              <a:t> </a:t>
            </a:r>
            <a:r>
              <a:rPr lang="en-US" sz="1200" b="0" i="0" u="none" strike="noStrike" cap="none" baseline="0" dirty="0" smtClean="0">
                <a:solidFill>
                  <a:schemeClr val="dk1"/>
                </a:solidFill>
                <a:latin typeface="Calibri"/>
                <a:ea typeface="Calibri"/>
                <a:cs typeface="Calibri"/>
                <a:sym typeface="Calibri"/>
              </a:rPr>
              <a:t>for the external use.</a:t>
            </a:r>
          </a:p>
          <a:p>
            <a:pPr marL="0" marR="0" lvl="0" indent="0" algn="l" rtl="0">
              <a:spcBef>
                <a:spcPts val="0"/>
              </a:spcBef>
              <a:buSzPct val="25000"/>
              <a:buNone/>
            </a:pPr>
            <a:endParaRPr lang="en-GB" sz="1200" b="0" i="0" u="none" strike="noStrike" cap="none" dirty="0">
              <a:solidFill>
                <a:schemeClr val="dk1"/>
              </a:solidFill>
              <a:latin typeface="Calibri"/>
              <a:ea typeface="Calibri"/>
              <a:cs typeface="Calibri"/>
              <a:sym typeface="Calibri"/>
            </a:endParaRPr>
          </a:p>
        </p:txBody>
      </p:sp>
      <p:sp>
        <p:nvSpPr>
          <p:cNvPr id="267" name="Shape 26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10</a:t>
            </a:fld>
            <a:endParaRPr lang="en-GB"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3" name="Shape 28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dirty="0" smtClean="0">
                <a:solidFill>
                  <a:schemeClr val="dk1"/>
                </a:solidFill>
                <a:latin typeface="Calibri"/>
                <a:ea typeface="Calibri"/>
                <a:cs typeface="Calibri"/>
                <a:sym typeface="Calibri"/>
              </a:rPr>
              <a:t>Concept extraction plugin analyses</a:t>
            </a:r>
            <a:r>
              <a:rPr lang="en-GB" sz="1200" b="0" i="0" u="none" strike="noStrike" cap="none" baseline="0" dirty="0" smtClean="0">
                <a:solidFill>
                  <a:schemeClr val="dk1"/>
                </a:solidFill>
                <a:latin typeface="Calibri"/>
                <a:ea typeface="Calibri"/>
                <a:cs typeface="Calibri"/>
                <a:sym typeface="Calibri"/>
              </a:rPr>
              <a:t> plain text. We used RAKE algorithm (</a:t>
            </a:r>
            <a:r>
              <a:rPr lang="en-GB" sz="1100" b="0" i="0" kern="1200" dirty="0" smtClean="0">
                <a:solidFill>
                  <a:schemeClr val="tx1"/>
                </a:solidFill>
                <a:effectLst/>
                <a:latin typeface="+mn-lt"/>
                <a:ea typeface="+mn-ea"/>
                <a:cs typeface="+mn-cs"/>
              </a:rPr>
              <a:t>Rapid Automatic Keyword Extraction) to extract the concepts. It uses stop word list and the inflection mechanisms to improve the quality of the extracted words. That’s how</a:t>
            </a:r>
            <a:r>
              <a:rPr lang="en-GB" sz="1100" b="0" i="0" kern="1200" baseline="0" dirty="0" smtClean="0">
                <a:solidFill>
                  <a:schemeClr val="tx1"/>
                </a:solidFill>
                <a:effectLst/>
                <a:latin typeface="+mn-lt"/>
                <a:ea typeface="+mn-ea"/>
                <a:cs typeface="+mn-cs"/>
              </a:rPr>
              <a:t> the concept candidates array is formed. Then the candidates are compared to the external sources and the already existing concepts in the RDF storage. After that candidates are exported to the RDF storage.</a:t>
            </a:r>
            <a:endParaRPr lang="en-GB" sz="1200" b="0" i="0" u="none" strike="noStrike" cap="none" dirty="0">
              <a:solidFill>
                <a:schemeClr val="dk1"/>
              </a:solidFill>
              <a:latin typeface="Calibri"/>
              <a:ea typeface="Calibri"/>
              <a:cs typeface="Calibri"/>
              <a:sym typeface="Calibri"/>
            </a:endParaRPr>
          </a:p>
        </p:txBody>
      </p:sp>
      <p:sp>
        <p:nvSpPr>
          <p:cNvPr id="284" name="Shape 28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11</a:t>
            </a:fld>
            <a:endParaRPr lang="en-GB"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cap="none" dirty="0" smtClean="0">
                <a:solidFill>
                  <a:schemeClr val="dk1"/>
                </a:solidFill>
                <a:latin typeface="Calibri"/>
                <a:ea typeface="Calibri"/>
                <a:cs typeface="Calibri"/>
                <a:sym typeface="Calibri"/>
              </a:rPr>
              <a:t>To</a:t>
            </a:r>
            <a:r>
              <a:rPr lang="en-GB" sz="1200" b="0" i="0" u="none" strike="noStrike" cap="none" baseline="0" dirty="0" smtClean="0">
                <a:solidFill>
                  <a:schemeClr val="dk1"/>
                </a:solidFill>
                <a:latin typeface="Calibri"/>
                <a:ea typeface="Calibri"/>
                <a:cs typeface="Calibri"/>
                <a:sym typeface="Calibri"/>
              </a:rPr>
              <a:t> test our method we took 6 courses. Here you can see the results of parsing and ontology mapping. </a:t>
            </a:r>
            <a:r>
              <a:rPr lang="en-US" sz="1200" b="0" i="0" u="none" strike="noStrike" cap="none" baseline="0" dirty="0" smtClean="0">
                <a:solidFill>
                  <a:schemeClr val="dk1"/>
                </a:solidFill>
                <a:latin typeface="Calibri"/>
                <a:ea typeface="Calibri"/>
                <a:cs typeface="Calibri"/>
                <a:sym typeface="Calibri"/>
              </a:rPr>
              <a:t>Generally we extracted almost 12k concept encounters and 2,5k unique concepts. Evaluating this information we can say that every concept is encountered almost 5 times, but in detail. </a:t>
            </a:r>
            <a:endParaRPr lang="en-GB" sz="1200" b="0" i="0" u="none" strike="noStrike" cap="none" dirty="0">
              <a:solidFill>
                <a:schemeClr val="dk1"/>
              </a:solidFill>
              <a:latin typeface="Calibri"/>
              <a:ea typeface="Calibri"/>
              <a:cs typeface="Calibri"/>
              <a:sym typeface="Calibri"/>
            </a:endParaRPr>
          </a:p>
        </p:txBody>
      </p:sp>
      <p:sp>
        <p:nvSpPr>
          <p:cNvPr id="260" name="Shape 2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12</a:t>
            </a:fld>
            <a:endParaRPr lang="en-GB"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651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In detail</a:t>
            </a:r>
            <a:r>
              <a:rPr lang="en-US" baseline="0" dirty="0" smtClean="0"/>
              <a:t> we see that about a hundred concepts is used frequently enough and more than 15 hundred is used only 1 time. We even didn't put them on the diagram</a:t>
            </a:r>
            <a:endParaRPr lang="ru-RU" dirty="0"/>
          </a:p>
        </p:txBody>
      </p:sp>
    </p:spTree>
    <p:extLst>
      <p:ext uri="{BB962C8B-B14F-4D97-AF65-F5344CB8AC3E}">
        <p14:creationId xmlns:p14="http://schemas.microsoft.com/office/powerpoint/2010/main" val="1812726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There is no</a:t>
            </a:r>
            <a:r>
              <a:rPr lang="en-US" baseline="0" dirty="0" smtClean="0"/>
              <a:t> concept which is used at all 6 courses and more than 18 hundred are used only in one course. Actually  we would like to try our method on a bigger number of courses, but there’s no such a possibility at the moment.</a:t>
            </a:r>
            <a:endParaRPr lang="ru-RU" dirty="0"/>
          </a:p>
        </p:txBody>
      </p:sp>
    </p:spTree>
    <p:extLst>
      <p:ext uri="{BB962C8B-B14F-4D97-AF65-F5344CB8AC3E}">
        <p14:creationId xmlns:p14="http://schemas.microsoft.com/office/powerpoint/2010/main" val="775387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indent="-342900">
              <a:spcBef>
                <a:spcPts val="0"/>
              </a:spcBef>
            </a:pPr>
            <a:r>
              <a:rPr lang="en-GB" sz="1200" dirty="0" smtClean="0"/>
              <a:t>Full course data is represented in the RDF storage</a:t>
            </a:r>
          </a:p>
          <a:p>
            <a:pPr indent="-342900">
              <a:spcBef>
                <a:spcPts val="0"/>
              </a:spcBef>
            </a:pPr>
            <a:r>
              <a:rPr lang="en-GB" sz="1200" dirty="0" smtClean="0"/>
              <a:t>Learners may navigate via concepts within a single course and between different courses.</a:t>
            </a:r>
          </a:p>
          <a:p>
            <a:pPr indent="-342900">
              <a:spcBef>
                <a:spcPts val="0"/>
              </a:spcBef>
            </a:pPr>
            <a:r>
              <a:rPr lang="en-GB" sz="1200" dirty="0" smtClean="0"/>
              <a:t>As</a:t>
            </a:r>
            <a:r>
              <a:rPr lang="en-GB" sz="1200" baseline="0" dirty="0" smtClean="0"/>
              <a:t> the future work we are going to create recommendation services for learners and creators.</a:t>
            </a:r>
            <a:endParaRPr lang="ru-RU" sz="1200" dirty="0" smtClean="0"/>
          </a:p>
        </p:txBody>
      </p:sp>
      <p:sp>
        <p:nvSpPr>
          <p:cNvPr id="291" name="Shape 29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15</a:t>
            </a:fld>
            <a:endParaRPr lang="en-GB"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dirty="0" smtClean="0"/>
              <a:t>These are the covers of the Economist special reports about lifelong education. It’s well known, that learning during the whole life brings lots of benefits and more and more often</a:t>
            </a:r>
            <a:r>
              <a:rPr lang="en-GB" baseline="0" dirty="0" smtClean="0"/>
              <a:t> it’s the only way to stay up to date in todays circumstances. But of course we can say a lot of right words, argue about the details, choose paths, agree and disagree with each other </a:t>
            </a:r>
            <a:r>
              <a:rPr lang="mr-IN" baseline="0" dirty="0" smtClean="0"/>
              <a:t>–</a:t>
            </a:r>
            <a:r>
              <a:rPr lang="en-GB" baseline="0" dirty="0" smtClean="0"/>
              <a:t> truth is quiet simple: </a:t>
            </a:r>
            <a:r>
              <a:rPr lang="en-GB" sz="1100" b="0" i="0" kern="1200" dirty="0" smtClean="0">
                <a:solidFill>
                  <a:schemeClr val="tx1"/>
                </a:solidFill>
                <a:effectLst/>
                <a:latin typeface="+mn-lt"/>
                <a:ea typeface="+mn-ea"/>
                <a:cs typeface="+mn-cs"/>
              </a:rPr>
              <a:t>Easier said than done.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en-US" dirty="0" smtClean="0"/>
              <a:t>Ok,</a:t>
            </a:r>
            <a:r>
              <a:rPr lang="en-US" baseline="0" dirty="0" smtClean="0"/>
              <a:t> I want to learn something.</a:t>
            </a:r>
            <a:r>
              <a:rPr lang="en-US" dirty="0" smtClean="0"/>
              <a:t> What </a:t>
            </a:r>
            <a:r>
              <a:rPr lang="en-US" dirty="0" smtClean="0"/>
              <a:t>should</a:t>
            </a:r>
            <a:r>
              <a:rPr lang="en-US" baseline="0" dirty="0" smtClean="0"/>
              <a:t> I choose? University education is great, but it’s expensive and more suitable for youngsters. Offline corporate trainings? Maybe, but </a:t>
            </a:r>
            <a:r>
              <a:rPr lang="en-US" baseline="0" dirty="0" smtClean="0"/>
              <a:t>it’s quiet expensive too? </a:t>
            </a:r>
            <a:r>
              <a:rPr lang="en-US" baseline="0" dirty="0" smtClean="0"/>
              <a:t>Self education? Yes, but it’s hard to find suitable books and create an educational plan.</a:t>
            </a:r>
            <a:endParaRPr lang="ru-RU" dirty="0"/>
          </a:p>
        </p:txBody>
      </p:sp>
    </p:spTree>
    <p:extLst>
      <p:ext uri="{BB962C8B-B14F-4D97-AF65-F5344CB8AC3E}">
        <p14:creationId xmlns:p14="http://schemas.microsoft.com/office/powerpoint/2010/main" val="858057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err="1" smtClean="0"/>
              <a:t>Moocs</a:t>
            </a:r>
            <a:r>
              <a:rPr lang="en-GB" dirty="0" smtClean="0"/>
              <a:t> were first introduced in 2008 and emerged as a popular mode of learning in 2012. Early MOOCs often </a:t>
            </a:r>
            <a:r>
              <a:rPr lang="en-GB" dirty="0" smtClean="0"/>
              <a:t>offered open-access </a:t>
            </a:r>
            <a:r>
              <a:rPr lang="en-GB" dirty="0" smtClean="0"/>
              <a:t>features, such as open licensing </a:t>
            </a:r>
            <a:r>
              <a:rPr lang="en-GB" dirty="0" smtClean="0"/>
              <a:t>of the content </a:t>
            </a:r>
            <a:r>
              <a:rPr lang="en-GB" dirty="0" smtClean="0"/>
              <a:t>to promote the reuse and remixing of resources. Some later MOOCs use closed licenses for their course materials while maintaining free access for </a:t>
            </a:r>
            <a:r>
              <a:rPr lang="en-GB" dirty="0" smtClean="0"/>
              <a:t>the students</a:t>
            </a:r>
            <a:r>
              <a:rPr lang="en-GB" dirty="0" smtClean="0"/>
              <a:t>. Now MOOCs are </a:t>
            </a:r>
            <a:r>
              <a:rPr lang="en-GB" smtClean="0"/>
              <a:t>seen </a:t>
            </a:r>
            <a:r>
              <a:rPr lang="en-GB" smtClean="0"/>
              <a:t>as a </a:t>
            </a:r>
            <a:r>
              <a:rPr lang="en-GB" dirty="0" smtClean="0"/>
              <a:t>major part of a larger disruptive innovation taking place in higher education. Almost every big University anyway is involved in this process. Students </a:t>
            </a:r>
            <a:r>
              <a:rPr lang="en-GB" dirty="0" smtClean="0"/>
              <a:t>appreciate the </a:t>
            </a:r>
            <a:r>
              <a:rPr lang="en-GB" dirty="0" smtClean="0"/>
              <a:t>convenience of MOOCs usage as well.</a:t>
            </a:r>
          </a:p>
        </p:txBody>
      </p:sp>
    </p:spTree>
    <p:extLst>
      <p:ext uri="{BB962C8B-B14F-4D97-AF65-F5344CB8AC3E}">
        <p14:creationId xmlns:p14="http://schemas.microsoft.com/office/powerpoint/2010/main" val="1979013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GB" dirty="0" smtClean="0"/>
              <a:t>This</a:t>
            </a:r>
            <a:r>
              <a:rPr lang="en-GB" baseline="0" dirty="0" smtClean="0"/>
              <a:t> picture shows the growth of MOOCs. As you can see </a:t>
            </a:r>
            <a:r>
              <a:rPr lang="mr-IN" baseline="0" dirty="0" smtClean="0"/>
              <a:t>–</a:t>
            </a:r>
            <a:r>
              <a:rPr lang="en-GB" baseline="0" dirty="0" smtClean="0"/>
              <a:t> at the moment Educational Institutions provide a wide amount of courses at </a:t>
            </a:r>
            <a:r>
              <a:rPr lang="en-US" baseline="0" dirty="0" smtClean="0"/>
              <a:t>various directions. </a:t>
            </a:r>
            <a:r>
              <a:rPr lang="en-US" baseline="0" dirty="0" smtClean="0"/>
              <a:t>On the </a:t>
            </a:r>
            <a:r>
              <a:rPr lang="en-US" baseline="0" dirty="0" smtClean="0"/>
              <a:t>one hand it’s wonderful if the student has choice, but on the other hand it may cause some troubles. Which course </a:t>
            </a:r>
            <a:r>
              <a:rPr lang="en-US" baseline="0" dirty="0" smtClean="0"/>
              <a:t>satisfies all </a:t>
            </a:r>
            <a:r>
              <a:rPr lang="en-US" baseline="0" dirty="0" smtClean="0"/>
              <a:t>the needs and expectations of the specific</a:t>
            </a:r>
            <a:r>
              <a:rPr lang="ru-RU" baseline="0" dirty="0" smtClean="0"/>
              <a:t> </a:t>
            </a:r>
            <a:r>
              <a:rPr lang="en-US" baseline="0" dirty="0" smtClean="0"/>
              <a:t>student? Such a problem </a:t>
            </a:r>
            <a:r>
              <a:rPr lang="en-US" baseline="0" dirty="0" smtClean="0"/>
              <a:t>could </a:t>
            </a:r>
            <a:r>
              <a:rPr lang="en-US" baseline="0" dirty="0" smtClean="0"/>
              <a:t>be solved if we would have enough information about a MOOC and its content.</a:t>
            </a:r>
            <a:endParaRPr lang="en-GB" dirty="0"/>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US" sz="1100" kern="1200" baseline="0" dirty="0" err="1" smtClean="0">
                <a:solidFill>
                  <a:schemeClr val="tx1"/>
                </a:solidFill>
                <a:latin typeface="+mn-lt"/>
                <a:ea typeface="+mn-ea"/>
                <a:cs typeface="+mn-cs"/>
              </a:rPr>
              <a:t>EdX.org</a:t>
            </a:r>
            <a:r>
              <a:rPr lang="en-US" sz="1100" kern="1200" baseline="0" dirty="0" smtClean="0">
                <a:solidFill>
                  <a:schemeClr val="tx1"/>
                </a:solidFill>
                <a:latin typeface="+mn-lt"/>
                <a:ea typeface="+mn-ea"/>
                <a:cs typeface="+mn-cs"/>
              </a:rPr>
              <a:t> is the second most popular </a:t>
            </a:r>
            <a:r>
              <a:rPr lang="en-US" sz="1100" kern="1200" baseline="0" dirty="0" smtClean="0">
                <a:solidFill>
                  <a:schemeClr val="tx1"/>
                </a:solidFill>
                <a:latin typeface="+mn-lt"/>
                <a:ea typeface="+mn-ea"/>
                <a:cs typeface="+mn-cs"/>
              </a:rPr>
              <a:t>MOOC </a:t>
            </a:r>
            <a:r>
              <a:rPr lang="en-US" sz="1100" kern="1200" baseline="0" dirty="0" smtClean="0">
                <a:solidFill>
                  <a:schemeClr val="tx1"/>
                </a:solidFill>
                <a:latin typeface="+mn-lt"/>
                <a:ea typeface="+mn-ea"/>
                <a:cs typeface="+mn-cs"/>
              </a:rPr>
              <a:t>provider. The basis is Open edX platform is used not only at </a:t>
            </a:r>
            <a:r>
              <a:rPr lang="en-US" sz="1100" kern="1200" baseline="0" dirty="0" err="1" smtClean="0">
                <a:solidFill>
                  <a:schemeClr val="tx1"/>
                </a:solidFill>
                <a:latin typeface="+mn-lt"/>
                <a:ea typeface="+mn-ea"/>
                <a:cs typeface="+mn-cs"/>
              </a:rPr>
              <a:t>edx.org</a:t>
            </a:r>
            <a:r>
              <a:rPr lang="en-US" sz="1100" kern="1200" baseline="0" dirty="0" smtClean="0">
                <a:solidFill>
                  <a:schemeClr val="tx1"/>
                </a:solidFill>
                <a:latin typeface="+mn-lt"/>
                <a:ea typeface="+mn-ea"/>
                <a:cs typeface="+mn-cs"/>
              </a:rPr>
              <a:t>, but also by many other providers of educational services. Among the most </a:t>
            </a:r>
            <a:r>
              <a:rPr lang="en-US" sz="1100" kern="1200" baseline="0" dirty="0" smtClean="0">
                <a:solidFill>
                  <a:schemeClr val="tx1"/>
                </a:solidFill>
                <a:latin typeface="+mn-lt"/>
                <a:ea typeface="+mn-ea"/>
                <a:cs typeface="+mn-cs"/>
              </a:rPr>
              <a:t>popular it </a:t>
            </a:r>
            <a:r>
              <a:rPr lang="en-US" sz="1100" kern="1200" baseline="0" dirty="0" smtClean="0">
                <a:solidFill>
                  <a:schemeClr val="tx1"/>
                </a:solidFill>
                <a:latin typeface="+mn-lt"/>
                <a:ea typeface="+mn-ea"/>
                <a:cs typeface="+mn-cs"/>
              </a:rPr>
              <a:t>is possible to allocate about 100 organizations that have deployed the platform and the number is growing. </a:t>
            </a:r>
            <a:endParaRPr dirty="0"/>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We believe that the educational process can be </a:t>
            </a:r>
            <a:r>
              <a:rPr lang="en-US" sz="1200" b="0" i="0" u="none" strike="noStrike" cap="none" dirty="0" smtClean="0">
                <a:solidFill>
                  <a:schemeClr val="dk1"/>
                </a:solidFill>
                <a:latin typeface="Calibri"/>
                <a:ea typeface="Calibri"/>
                <a:cs typeface="Calibri"/>
                <a:sym typeface="Calibri"/>
              </a:rPr>
              <a:t>improved. </a:t>
            </a:r>
            <a:r>
              <a:rPr lang="en-US" sz="1200" b="0" i="0" u="none" strike="noStrike" cap="none" dirty="0" smtClean="0">
                <a:solidFill>
                  <a:schemeClr val="dk1"/>
                </a:solidFill>
                <a:latin typeface="Calibri"/>
                <a:ea typeface="Calibri"/>
                <a:cs typeface="Calibri"/>
                <a:sym typeface="Calibri"/>
              </a:rPr>
              <a:t>To do </a:t>
            </a:r>
            <a:r>
              <a:rPr lang="en-US" sz="1200" b="0" i="0" u="none" strike="noStrike" cap="none" dirty="0" smtClean="0">
                <a:solidFill>
                  <a:schemeClr val="dk1"/>
                </a:solidFill>
                <a:latin typeface="Calibri"/>
                <a:ea typeface="Calibri"/>
                <a:cs typeface="Calibri"/>
                <a:sym typeface="Calibri"/>
              </a:rPr>
              <a:t>so, </a:t>
            </a:r>
            <a:r>
              <a:rPr lang="en-US" sz="1200" b="0" i="0" u="none" strike="noStrike" cap="none" dirty="0" smtClean="0">
                <a:solidFill>
                  <a:schemeClr val="dk1"/>
                </a:solidFill>
                <a:latin typeface="Calibri"/>
                <a:ea typeface="Calibri"/>
                <a:cs typeface="Calibri"/>
                <a:sym typeface="Calibri"/>
              </a:rPr>
              <a:t>it is necessary to empower</a:t>
            </a:r>
            <a:r>
              <a:rPr lang="en-US" sz="1200" b="0" i="0" u="none" strike="noStrike" cap="none" baseline="0" dirty="0" smtClean="0">
                <a:solidFill>
                  <a:schemeClr val="dk1"/>
                </a:solidFill>
                <a:latin typeface="Calibri"/>
                <a:ea typeface="Calibri"/>
                <a:cs typeface="Calibri"/>
                <a:sym typeface="Calibri"/>
              </a:rPr>
              <a:t> </a:t>
            </a:r>
            <a:r>
              <a:rPr lang="en-US" sz="1200" b="0" i="0" u="none" strike="noStrike" cap="none" dirty="0" smtClean="0">
                <a:solidFill>
                  <a:schemeClr val="dk1"/>
                </a:solidFill>
                <a:latin typeface="Calibri"/>
                <a:ea typeface="Calibri"/>
                <a:cs typeface="Calibri"/>
                <a:sym typeface="Calibri"/>
              </a:rPr>
              <a:t>MOOCs the ability to adapt to </a:t>
            </a:r>
            <a:r>
              <a:rPr lang="en-US" sz="1200" b="0" i="0" u="none" strike="noStrike" cap="none" dirty="0" smtClean="0">
                <a:solidFill>
                  <a:schemeClr val="dk1"/>
                </a:solidFill>
                <a:latin typeface="Calibri"/>
                <a:ea typeface="Calibri"/>
                <a:cs typeface="Calibri"/>
                <a:sym typeface="Calibri"/>
              </a:rPr>
              <a:t>the learner’s </a:t>
            </a:r>
            <a:r>
              <a:rPr lang="en-US" sz="1200" b="0" i="0" u="none" strike="noStrike" cap="none" dirty="0" smtClean="0">
                <a:solidFill>
                  <a:schemeClr val="dk1"/>
                </a:solidFill>
                <a:latin typeface="Calibri"/>
                <a:ea typeface="Calibri"/>
                <a:cs typeface="Calibri"/>
                <a:sym typeface="Calibri"/>
              </a:rPr>
              <a:t>needs </a:t>
            </a:r>
            <a:r>
              <a:rPr lang="en-US" sz="1200" b="0" i="0" u="none" strike="noStrike" cap="none" dirty="0" smtClean="0">
                <a:solidFill>
                  <a:schemeClr val="dk1"/>
                </a:solidFill>
                <a:latin typeface="Calibri"/>
                <a:ea typeface="Calibri"/>
                <a:cs typeface="Calibri"/>
                <a:sym typeface="Calibri"/>
              </a:rPr>
              <a:t>(</a:t>
            </a:r>
            <a:r>
              <a:rPr lang="en-US" sz="1200" b="0" i="0" u="none" strike="noStrike" cap="none" dirty="0" smtClean="0">
                <a:solidFill>
                  <a:schemeClr val="dk1"/>
                </a:solidFill>
                <a:latin typeface="Calibri"/>
                <a:ea typeface="Calibri"/>
                <a:cs typeface="Calibri"/>
                <a:sym typeface="Calibri"/>
              </a:rPr>
              <a:t>individualization). The creation </a:t>
            </a:r>
            <a:r>
              <a:rPr lang="en-US" sz="1200" b="0" i="0" u="none" strike="noStrike" cap="none" dirty="0" smtClean="0">
                <a:solidFill>
                  <a:schemeClr val="dk1"/>
                </a:solidFill>
                <a:latin typeface="Calibri"/>
                <a:ea typeface="Calibri"/>
                <a:cs typeface="Calibri"/>
                <a:sym typeface="Calibri"/>
              </a:rPr>
              <a:t>of the </a:t>
            </a:r>
            <a:r>
              <a:rPr lang="en-US" sz="1200" b="0" i="0" u="none" strike="noStrike" cap="none" dirty="0" smtClean="0">
                <a:solidFill>
                  <a:schemeClr val="dk1"/>
                </a:solidFill>
                <a:latin typeface="Calibri"/>
                <a:ea typeface="Calibri"/>
                <a:cs typeface="Calibri"/>
                <a:sym typeface="Calibri"/>
              </a:rPr>
              <a:t>tools for </a:t>
            </a:r>
            <a:r>
              <a:rPr lang="en-US" sz="1200" b="0" i="0" u="none" strike="noStrike" cap="none" dirty="0" smtClean="0">
                <a:solidFill>
                  <a:schemeClr val="dk1"/>
                </a:solidFill>
                <a:latin typeface="Calibri"/>
                <a:ea typeface="Calibri"/>
                <a:cs typeface="Calibri"/>
                <a:sym typeface="Calibri"/>
              </a:rPr>
              <a:t>course creators would </a:t>
            </a:r>
            <a:r>
              <a:rPr lang="en-US" sz="1200" b="0" i="0" u="none" strike="noStrike" cap="none" dirty="0" smtClean="0">
                <a:solidFill>
                  <a:schemeClr val="dk1"/>
                </a:solidFill>
                <a:latin typeface="Calibri"/>
                <a:ea typeface="Calibri"/>
                <a:cs typeface="Calibri"/>
                <a:sym typeface="Calibri"/>
              </a:rPr>
              <a:t>also add benefits. Thus, we offer the concept of MSII - i.e. Use of semantic technologies in MOOCs </a:t>
            </a:r>
            <a:r>
              <a:rPr lang="en-US" sz="1200" b="0" i="0" u="none" strike="noStrike" cap="none" dirty="0" smtClean="0">
                <a:solidFill>
                  <a:schemeClr val="dk1"/>
                </a:solidFill>
                <a:latin typeface="Calibri"/>
                <a:ea typeface="Calibri"/>
                <a:cs typeface="Calibri"/>
                <a:sym typeface="Calibri"/>
              </a:rPr>
              <a:t>for </a:t>
            </a:r>
            <a:r>
              <a:rPr lang="en-US" sz="1200" b="0" i="0" u="none" strike="noStrike" cap="none" dirty="0" smtClean="0">
                <a:solidFill>
                  <a:schemeClr val="dk1"/>
                </a:solidFill>
                <a:latin typeface="Calibri"/>
                <a:ea typeface="Calibri"/>
                <a:cs typeface="Calibri"/>
                <a:sym typeface="Calibri"/>
              </a:rPr>
              <a:t>individualization and improvement.</a:t>
            </a:r>
            <a:endParaRPr lang="en-GB" sz="1200" b="0" i="0" u="none" strike="noStrike" cap="none" dirty="0">
              <a:solidFill>
                <a:schemeClr val="dk1"/>
              </a:solidFill>
              <a:latin typeface="Calibri"/>
              <a:ea typeface="Calibri"/>
              <a:cs typeface="Calibri"/>
              <a:sym typeface="Calibri"/>
            </a:endParaRPr>
          </a:p>
        </p:txBody>
      </p:sp>
      <p:sp>
        <p:nvSpPr>
          <p:cNvPr id="260" name="Shape 2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7</a:t>
            </a:fld>
            <a:endParaRPr lang="en-GB"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546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H</a:t>
            </a:r>
            <a:r>
              <a:rPr lang="en-GB" sz="1200" b="0" i="0" u="none" strike="noStrike" cap="none" dirty="0" smtClean="0">
                <a:solidFill>
                  <a:schemeClr val="dk1"/>
                </a:solidFill>
                <a:latin typeface="Calibri"/>
                <a:ea typeface="Calibri"/>
                <a:cs typeface="Calibri"/>
                <a:sym typeface="Calibri"/>
              </a:rPr>
              <a:t>ere</a:t>
            </a:r>
            <a:r>
              <a:rPr lang="en-GB" sz="1200" b="0" i="0" u="none" strike="noStrike" cap="none" baseline="0" dirty="0" smtClean="0">
                <a:solidFill>
                  <a:schemeClr val="dk1"/>
                </a:solidFill>
                <a:latin typeface="Calibri"/>
                <a:ea typeface="Calibri"/>
                <a:cs typeface="Calibri"/>
                <a:sym typeface="Calibri"/>
              </a:rPr>
              <a:t> is the example of the Open EdX course lecture. Even if the lecture is actually a video lecture, almost </a:t>
            </a:r>
            <a:r>
              <a:rPr lang="en-GB" sz="1200" b="0" i="0" u="none" strike="noStrike" cap="none" baseline="0" dirty="0" err="1" smtClean="0">
                <a:solidFill>
                  <a:schemeClr val="dk1"/>
                </a:solidFill>
                <a:latin typeface="Calibri"/>
                <a:ea typeface="Calibri"/>
                <a:cs typeface="Calibri"/>
                <a:sym typeface="Calibri"/>
              </a:rPr>
              <a:t>everytime</a:t>
            </a:r>
            <a:r>
              <a:rPr lang="ru-RU" sz="1200" b="0" i="0" u="none" strike="noStrike" cap="none" baseline="0" dirty="0" smtClean="0">
                <a:solidFill>
                  <a:schemeClr val="dk1"/>
                </a:solidFill>
                <a:latin typeface="Calibri"/>
                <a:ea typeface="Calibri"/>
                <a:cs typeface="Calibri"/>
                <a:sym typeface="Calibri"/>
              </a:rPr>
              <a:t> </a:t>
            </a:r>
            <a:r>
              <a:rPr lang="en-US" sz="1200" b="0" i="0" u="none" strike="noStrike" cap="none" baseline="0" dirty="0" smtClean="0">
                <a:solidFill>
                  <a:schemeClr val="dk1"/>
                </a:solidFill>
                <a:latin typeface="Calibri"/>
                <a:ea typeface="Calibri"/>
                <a:cs typeface="Calibri"/>
                <a:sym typeface="Calibri"/>
              </a:rPr>
              <a:t>it has subtitles. So we may work with text and extract concepts of a specific course component.</a:t>
            </a:r>
            <a:r>
              <a:rPr lang="ru-RU" sz="1200" b="0" i="0" u="none" strike="noStrike" cap="none" baseline="0" dirty="0" smtClean="0">
                <a:solidFill>
                  <a:schemeClr val="dk1"/>
                </a:solidFill>
                <a:latin typeface="Calibri"/>
                <a:ea typeface="Calibri"/>
                <a:cs typeface="Calibri"/>
                <a:sym typeface="Calibri"/>
              </a:rPr>
              <a:t> </a:t>
            </a:r>
            <a:r>
              <a:rPr lang="en-US" sz="1200" b="0" i="0" u="none" strike="noStrike" cap="none" baseline="0" dirty="0" smtClean="0">
                <a:solidFill>
                  <a:schemeClr val="dk1"/>
                </a:solidFill>
                <a:latin typeface="Calibri"/>
                <a:ea typeface="Calibri"/>
                <a:cs typeface="Calibri"/>
                <a:sym typeface="Calibri"/>
              </a:rPr>
              <a:t>Thus if we store course’s data including the concepts at one RDF storage we may indirectly link</a:t>
            </a:r>
            <a:r>
              <a:rPr lang="ru-RU" sz="1200" b="0" i="0" u="none" strike="noStrike" cap="none" baseline="0" dirty="0" smtClean="0">
                <a:solidFill>
                  <a:schemeClr val="dk1"/>
                </a:solidFill>
                <a:latin typeface="Calibri"/>
                <a:ea typeface="Calibri"/>
                <a:cs typeface="Calibri"/>
                <a:sym typeface="Calibri"/>
              </a:rPr>
              <a:t> </a:t>
            </a:r>
            <a:r>
              <a:rPr lang="en-US" sz="1200" b="0" i="0" u="none" strike="noStrike" cap="none" baseline="0" dirty="0" smtClean="0">
                <a:solidFill>
                  <a:schemeClr val="dk1"/>
                </a:solidFill>
                <a:latin typeface="Calibri"/>
                <a:ea typeface="Calibri"/>
                <a:cs typeface="Calibri"/>
                <a:sym typeface="Calibri"/>
              </a:rPr>
              <a:t>and reuse courses that use the same concepts. </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If the learner is not familiar with the concept she has encountered at the course she may see it’s description, navigate to the other components of this course or to the other courses that use this concept. This way we can adapt learning system for the needs of the exact user ( user behavior)</a:t>
            </a:r>
          </a:p>
          <a:p>
            <a:pPr marL="0" marR="0" lvl="0" indent="0" algn="l" rtl="0">
              <a:spcBef>
                <a:spcPts val="0"/>
              </a:spcBef>
              <a:buSzPct val="25000"/>
              <a:buNone/>
            </a:pPr>
            <a:r>
              <a:rPr lang="en-US" sz="1200" b="0" i="0" u="none" strike="noStrike" cap="none" baseline="0" dirty="0" smtClean="0">
                <a:solidFill>
                  <a:schemeClr val="dk1"/>
                </a:solidFill>
                <a:latin typeface="Calibri"/>
                <a:ea typeface="Calibri"/>
                <a:cs typeface="Calibri"/>
                <a:sym typeface="Calibri"/>
              </a:rPr>
              <a:t>Course creators may analyze the correspondence between lectures and quizzes and improve the course.</a:t>
            </a:r>
            <a:endParaRPr lang="en-GB" sz="1200" b="0" i="0" u="none" strike="noStrike" cap="none" dirty="0">
              <a:solidFill>
                <a:schemeClr val="dk1"/>
              </a:solidFill>
              <a:latin typeface="Calibri"/>
              <a:ea typeface="Calibri"/>
              <a:cs typeface="Calibri"/>
              <a:sym typeface="Calibri"/>
            </a:endParaRPr>
          </a:p>
        </p:txBody>
      </p:sp>
      <p:sp>
        <p:nvSpPr>
          <p:cNvPr id="260" name="Shape 26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8</a:t>
            </a:fld>
            <a:endParaRPr lang="en-GB"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en-US" sz="1200" dirty="0" smtClean="0"/>
              <a:t>To</a:t>
            </a:r>
            <a:r>
              <a:rPr lang="en-US" sz="1200" baseline="0" dirty="0" smtClean="0"/>
              <a:t> store course information and the concepts we developed the ontology which is based on the core ontologies (SKOS, TEACH, FOAF). </a:t>
            </a:r>
            <a:r>
              <a:rPr lang="en-US" sz="1200" baseline="0" dirty="0" smtClean="0"/>
              <a:t>The most </a:t>
            </a:r>
            <a:r>
              <a:rPr lang="en-US" sz="1200" baseline="0" dirty="0" smtClean="0"/>
              <a:t>significant part </a:t>
            </a:r>
            <a:r>
              <a:rPr lang="en-US" sz="1200" baseline="0" dirty="0" smtClean="0"/>
              <a:t>of the ontology </a:t>
            </a:r>
            <a:r>
              <a:rPr lang="en-US" sz="1200" baseline="0" dirty="0" smtClean="0"/>
              <a:t>is the </a:t>
            </a:r>
            <a:r>
              <a:rPr lang="en-US" sz="1200" baseline="0" dirty="0" smtClean="0"/>
              <a:t>course hierarchy description and Concept </a:t>
            </a:r>
            <a:r>
              <a:rPr lang="mr-IN" sz="1200" baseline="0" dirty="0" smtClean="0"/>
              <a:t>–</a:t>
            </a:r>
            <a:r>
              <a:rPr lang="en-US" sz="1200" baseline="0" dirty="0" smtClean="0"/>
              <a:t> Domain part. </a:t>
            </a:r>
            <a:r>
              <a:rPr lang="en-US" sz="1200" baseline="0" dirty="0" smtClean="0"/>
              <a:t>At</a:t>
            </a:r>
            <a:r>
              <a:rPr lang="ru-RU" sz="1200" baseline="0" dirty="0" smtClean="0"/>
              <a:t> </a:t>
            </a:r>
            <a:r>
              <a:rPr lang="en-US" sz="1200" baseline="0" dirty="0" smtClean="0"/>
              <a:t>the </a:t>
            </a:r>
            <a:r>
              <a:rPr lang="en-US" sz="1200" baseline="0" dirty="0" smtClean="0"/>
              <a:t>first look it seems quiet simple to make a class called “course component” for example and define sections, subsections etc. as its subclasses. But when we started working </a:t>
            </a:r>
            <a:r>
              <a:rPr lang="en-US" sz="1200" baseline="0" dirty="0" smtClean="0"/>
              <a:t>with the </a:t>
            </a:r>
            <a:r>
              <a:rPr lang="en-US" sz="1200" baseline="0" dirty="0" smtClean="0"/>
              <a:t>Open EdX storage (courses are stored at Mongo database) we discovered that each component has more information than it may seem. So we defined them as different classes. At the top you may see classes called </a:t>
            </a:r>
            <a:r>
              <a:rPr lang="en-US" sz="1200" baseline="0" dirty="0" smtClean="0"/>
              <a:t>concept, </a:t>
            </a:r>
            <a:r>
              <a:rPr lang="en-US" sz="1200" baseline="0" dirty="0" smtClean="0"/>
              <a:t>candidate and Knowledge Domain </a:t>
            </a:r>
            <a:r>
              <a:rPr lang="mr-IN" sz="1200" baseline="0" dirty="0" smtClean="0"/>
              <a:t>–</a:t>
            </a:r>
            <a:r>
              <a:rPr lang="en-US" sz="1200" baseline="0" dirty="0" smtClean="0"/>
              <a:t> I’ll </a:t>
            </a:r>
            <a:r>
              <a:rPr lang="en-US" sz="1200" baseline="0" dirty="0" smtClean="0"/>
              <a:t>tell you about </a:t>
            </a:r>
            <a:r>
              <a:rPr lang="en-US" sz="1200" baseline="0" dirty="0" smtClean="0"/>
              <a:t>them a bit later.</a:t>
            </a:r>
            <a:endParaRPr lang="en-US" sz="1200" dirty="0"/>
          </a:p>
        </p:txBody>
      </p:sp>
      <p:sp>
        <p:nvSpPr>
          <p:cNvPr id="246" name="Shape 2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a:solidFill>
                  <a:schemeClr val="dk1"/>
                </a:solidFill>
                <a:latin typeface="Calibri"/>
                <a:ea typeface="Calibri"/>
                <a:cs typeface="Calibri"/>
                <a:sym typeface="Calibri"/>
              </a:rPr>
              <a:t>9</a:t>
            </a:fld>
            <a:endParaRPr lang="en-GB"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6"/>
            <a:ext cx="113608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415600" y="3778833"/>
            <a:ext cx="113608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15600" y="1474833"/>
            <a:ext cx="113608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415600" y="4202966"/>
            <a:ext cx="113608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019591" y="1329895"/>
            <a:ext cx="7954000" cy="1985400"/>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56" name="Shape 56"/>
          <p:cNvPicPr preferRelativeResize="0"/>
          <p:nvPr/>
        </p:nvPicPr>
        <p:blipFill rotWithShape="1">
          <a:blip r:embed="rId2">
            <a:alphaModFix/>
          </a:blip>
          <a:srcRect/>
          <a:stretch/>
        </p:blipFill>
        <p:spPr>
          <a:xfrm>
            <a:off x="0" y="0"/>
            <a:ext cx="4639600" cy="936000"/>
          </a:xfrm>
          <a:prstGeom prst="rect">
            <a:avLst/>
          </a:prstGeom>
          <a:noFill/>
          <a:ln>
            <a:noFill/>
          </a:ln>
        </p:spPr>
      </p:pic>
      <p:sp>
        <p:nvSpPr>
          <p:cNvPr id="57" name="Shape 57"/>
          <p:cNvSpPr txBox="1">
            <a:spLocks noGrp="1"/>
          </p:cNvSpPr>
          <p:nvPr>
            <p:ph type="body" idx="1"/>
          </p:nvPr>
        </p:nvSpPr>
        <p:spPr>
          <a:xfrm>
            <a:off x="1020927" y="3429000"/>
            <a:ext cx="7954400" cy="2203500"/>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Calibri"/>
              <a:buNone/>
              <a:defRPr sz="1600" b="0"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Финал">
    <p:bg>
      <p:bgPr>
        <a:solidFill>
          <a:schemeClr val="dk1"/>
        </a:solidFill>
        <a:effectLst/>
      </p:bgPr>
    </p:bg>
    <p:spTree>
      <p:nvGrpSpPr>
        <p:cNvPr id="1" name="Shape 58"/>
        <p:cNvGrpSpPr/>
        <p:nvPr/>
      </p:nvGrpSpPr>
      <p:grpSpPr>
        <a:xfrm>
          <a:off x="0" y="0"/>
          <a:ext cx="0" cy="0"/>
          <a:chOff x="0" y="0"/>
          <a:chExt cx="0" cy="0"/>
        </a:xfrm>
      </p:grpSpPr>
      <p:pic>
        <p:nvPicPr>
          <p:cNvPr id="59" name="Shape 59"/>
          <p:cNvPicPr preferRelativeResize="0"/>
          <p:nvPr/>
        </p:nvPicPr>
        <p:blipFill rotWithShape="1">
          <a:blip r:embed="rId2">
            <a:alphaModFix/>
          </a:blip>
          <a:srcRect/>
          <a:stretch/>
        </p:blipFill>
        <p:spPr>
          <a:xfrm>
            <a:off x="4584243" y="524529"/>
            <a:ext cx="3023600" cy="1653000"/>
          </a:xfrm>
          <a:prstGeom prst="rect">
            <a:avLst/>
          </a:prstGeom>
          <a:noFill/>
          <a:ln>
            <a:noFill/>
          </a:ln>
        </p:spPr>
      </p:pic>
      <p:sp>
        <p:nvSpPr>
          <p:cNvPr id="60" name="Shape 60"/>
          <p:cNvSpPr txBox="1">
            <a:spLocks noGrp="1"/>
          </p:cNvSpPr>
          <p:nvPr>
            <p:ph type="title"/>
          </p:nvPr>
        </p:nvSpPr>
        <p:spPr>
          <a:xfrm>
            <a:off x="609600" y="2680371"/>
            <a:ext cx="10972800" cy="8274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Calibri"/>
              <a:buNone/>
              <a:defRPr sz="32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1" name="Shape 61"/>
          <p:cNvSpPr txBox="1">
            <a:spLocks noGrp="1"/>
          </p:cNvSpPr>
          <p:nvPr>
            <p:ph type="body" idx="1"/>
          </p:nvPr>
        </p:nvSpPr>
        <p:spPr>
          <a:xfrm>
            <a:off x="609600" y="3716939"/>
            <a:ext cx="10972800" cy="792300"/>
          </a:xfrm>
          <a:prstGeom prst="rect">
            <a:avLst/>
          </a:prstGeom>
          <a:noFill/>
          <a:ln>
            <a:noFill/>
          </a:ln>
        </p:spPr>
        <p:txBody>
          <a:bodyPr lIns="91425" tIns="91425" rIns="91425" bIns="91425" anchor="t" anchorCtr="0"/>
          <a:lstStyle>
            <a:lvl1pPr marL="0" marR="0" lvl="0" indent="0" algn="ctr" rtl="0">
              <a:spcBef>
                <a:spcPts val="400"/>
              </a:spcBef>
              <a:buClr>
                <a:srgbClr val="FFFFFF"/>
              </a:buClr>
              <a:buFont typeface="Calibri"/>
              <a:buNone/>
              <a:defRPr sz="2000" b="0" i="0" u="none" strike="noStrike" cap="none">
                <a:solidFill>
                  <a:srgbClr val="FFFFFF"/>
                </a:solidFill>
                <a:latin typeface="Calibri"/>
                <a:ea typeface="Calibri"/>
                <a:cs typeface="Calibri"/>
                <a:sym typeface="Calibri"/>
              </a:defRPr>
            </a:lvl1pPr>
            <a:lvl2pPr marL="457200" marR="0" lvl="1" indent="0" algn="ctr" rtl="0">
              <a:spcBef>
                <a:spcPts val="400"/>
              </a:spcBef>
              <a:buClr>
                <a:srgbClr val="FFFFFF"/>
              </a:buClr>
              <a:buFont typeface="Arial"/>
              <a:buNone/>
              <a:defRPr sz="2000" b="0" i="0" u="none" strike="noStrike" cap="none">
                <a:solidFill>
                  <a:srgbClr val="FFFFFF"/>
                </a:solidFill>
                <a:latin typeface="Calibri"/>
                <a:ea typeface="Calibri"/>
                <a:cs typeface="Calibri"/>
                <a:sym typeface="Calibri"/>
              </a:defRPr>
            </a:lvl2pPr>
            <a:lvl3pPr marL="914400" marR="0" lvl="2" indent="0" algn="ctr" rtl="0">
              <a:spcBef>
                <a:spcPts val="320"/>
              </a:spcBef>
              <a:buClr>
                <a:srgbClr val="FFFFFF"/>
              </a:buClr>
              <a:buFont typeface="Arial"/>
              <a:buNone/>
              <a:defRPr sz="1600" b="0" i="0" u="none" strike="noStrike" cap="none">
                <a:solidFill>
                  <a:srgbClr val="FFFFFF"/>
                </a:solidFill>
                <a:latin typeface="Calibri"/>
                <a:ea typeface="Calibri"/>
                <a:cs typeface="Calibri"/>
                <a:sym typeface="Calibri"/>
              </a:defRPr>
            </a:lvl3pPr>
            <a:lvl4pPr marL="1371600" marR="0" lvl="3" indent="0" algn="ctr" rtl="0">
              <a:spcBef>
                <a:spcPts val="320"/>
              </a:spcBef>
              <a:buClr>
                <a:srgbClr val="FFFFFF"/>
              </a:buClr>
              <a:buFont typeface="Arial"/>
              <a:buNone/>
              <a:defRPr sz="1600" b="0" i="0" u="none" strike="noStrike" cap="none">
                <a:solidFill>
                  <a:srgbClr val="FFFFFF"/>
                </a:solidFill>
                <a:latin typeface="Calibri"/>
                <a:ea typeface="Calibri"/>
                <a:cs typeface="Calibri"/>
                <a:sym typeface="Calibri"/>
              </a:defRPr>
            </a:lvl4pPr>
            <a:lvl5pPr marL="1828800" marR="0" lvl="4" indent="0" algn="ctr" rtl="0">
              <a:spcBef>
                <a:spcPts val="320"/>
              </a:spcBef>
              <a:buClr>
                <a:srgbClr val="FFFFFF"/>
              </a:buClr>
              <a:buFont typeface="Arial"/>
              <a:buNone/>
              <a:defRPr sz="1600" b="0" i="0" u="none" strike="noStrike" cap="none">
                <a:solidFill>
                  <a:srgbClr val="FFFFFF"/>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bg>
      <p:bgPr>
        <a:solidFill>
          <a:schemeClr val="dk1"/>
        </a:solidFill>
        <a:effectLst/>
      </p:bgPr>
    </p:bg>
    <p:spTree>
      <p:nvGrpSpPr>
        <p:cNvPr id="1" name="Shape 62"/>
        <p:cNvGrpSpPr/>
        <p:nvPr/>
      </p:nvGrpSpPr>
      <p:grpSpPr>
        <a:xfrm>
          <a:off x="0" y="0"/>
          <a:ext cx="0" cy="0"/>
          <a:chOff x="0" y="0"/>
          <a:chExt cx="0" cy="0"/>
        </a:xfrm>
      </p:grpSpPr>
      <p:sp>
        <p:nvSpPr>
          <p:cNvPr id="63" name="Shape 63"/>
          <p:cNvSpPr txBox="1">
            <a:spLocks noGrp="1"/>
          </p:cNvSpPr>
          <p:nvPr>
            <p:ph type="subTitle" idx="1"/>
          </p:nvPr>
        </p:nvSpPr>
        <p:spPr>
          <a:xfrm>
            <a:off x="1828800" y="6132446"/>
            <a:ext cx="8534400" cy="304800"/>
          </a:xfrm>
          <a:prstGeom prst="rect">
            <a:avLst/>
          </a:prstGeom>
          <a:noFill/>
          <a:ln>
            <a:noFill/>
          </a:ln>
        </p:spPr>
        <p:txBody>
          <a:bodyPr lIns="91425" tIns="91425" rIns="91425" bIns="91425" anchor="b" anchorCtr="0"/>
          <a:lstStyle>
            <a:lvl1pPr marL="0" marR="0" lvl="0" indent="0" algn="ctr" rtl="0">
              <a:spcBef>
                <a:spcPts val="240"/>
              </a:spcBef>
              <a:buClr>
                <a:schemeClr val="lt1"/>
              </a:buClr>
              <a:buFont typeface="Calibri"/>
              <a:buNone/>
              <a:defRPr sz="1200" b="0" i="0" u="none" strike="noStrike" cap="none">
                <a:solidFill>
                  <a:schemeClr val="lt1"/>
                </a:solidFill>
                <a:latin typeface="Calibri"/>
                <a:ea typeface="Calibri"/>
                <a:cs typeface="Calibri"/>
                <a:sym typeface="Calibri"/>
              </a:defRPr>
            </a:lvl1pPr>
            <a:lvl2pPr marL="457200" marR="0" lvl="1"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2pPr>
            <a:lvl3pPr marL="914400" marR="0" lvl="2" indent="0" algn="ctr" rtl="0">
              <a:spcBef>
                <a:spcPts val="320"/>
              </a:spcBef>
              <a:buClr>
                <a:srgbClr val="888CC5"/>
              </a:buClr>
              <a:buFont typeface="Arial"/>
              <a:buNone/>
              <a:defRPr sz="1600" b="0" i="0" u="none" strike="noStrike" cap="none">
                <a:solidFill>
                  <a:srgbClr val="888CC5"/>
                </a:solidFill>
                <a:latin typeface="Calibri"/>
                <a:ea typeface="Calibri"/>
                <a:cs typeface="Calibri"/>
                <a:sym typeface="Calibri"/>
              </a:defRPr>
            </a:lvl3pPr>
            <a:lvl4pPr marL="1371600" marR="0" lvl="3" indent="0" algn="ctr" rtl="0">
              <a:spcBef>
                <a:spcPts val="320"/>
              </a:spcBef>
              <a:buClr>
                <a:srgbClr val="888CC5"/>
              </a:buClr>
              <a:buFont typeface="Arial"/>
              <a:buNone/>
              <a:defRPr sz="1600" b="0" i="0" u="none" strike="noStrike" cap="none">
                <a:solidFill>
                  <a:srgbClr val="888CC5"/>
                </a:solidFill>
                <a:latin typeface="Calibri"/>
                <a:ea typeface="Calibri"/>
                <a:cs typeface="Calibri"/>
                <a:sym typeface="Calibri"/>
              </a:defRPr>
            </a:lvl4pPr>
            <a:lvl5pPr marL="1828800" marR="0" lvl="4" indent="0" algn="ctr" rtl="0">
              <a:spcBef>
                <a:spcPts val="320"/>
              </a:spcBef>
              <a:buClr>
                <a:srgbClr val="888CC5"/>
              </a:buClr>
              <a:buFont typeface="Arial"/>
              <a:buNone/>
              <a:defRPr sz="1600" b="0" i="0" u="none" strike="noStrike" cap="none">
                <a:solidFill>
                  <a:srgbClr val="888CC5"/>
                </a:solidFill>
                <a:latin typeface="Calibri"/>
                <a:ea typeface="Calibri"/>
                <a:cs typeface="Calibri"/>
                <a:sym typeface="Calibri"/>
              </a:defRPr>
            </a:lvl5pPr>
            <a:lvl6pPr marL="2286000" marR="0" lvl="5"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6pPr>
            <a:lvl7pPr marL="2743200" marR="0" lvl="6"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7pPr>
            <a:lvl8pPr marL="3200400" marR="0" lvl="7"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8pPr>
            <a:lvl9pPr marL="3657600" marR="0" lvl="8"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9pPr>
          </a:lstStyle>
          <a:p>
            <a:endParaRPr/>
          </a:p>
        </p:txBody>
      </p:sp>
      <p:sp>
        <p:nvSpPr>
          <p:cNvPr id="64" name="Shape 64"/>
          <p:cNvSpPr txBox="1"/>
          <p:nvPr/>
        </p:nvSpPr>
        <p:spPr>
          <a:xfrm>
            <a:off x="6797888" y="653699"/>
            <a:ext cx="246400" cy="3693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65" name="Shape 65"/>
          <p:cNvSpPr txBox="1"/>
          <p:nvPr/>
        </p:nvSpPr>
        <p:spPr>
          <a:xfrm>
            <a:off x="7881068" y="569652"/>
            <a:ext cx="246400" cy="3693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pic>
        <p:nvPicPr>
          <p:cNvPr id="66" name="Shape 66"/>
          <p:cNvPicPr preferRelativeResize="0"/>
          <p:nvPr/>
        </p:nvPicPr>
        <p:blipFill rotWithShape="1">
          <a:blip r:embed="rId2">
            <a:alphaModFix/>
          </a:blip>
          <a:srcRect/>
          <a:stretch/>
        </p:blipFill>
        <p:spPr>
          <a:xfrm>
            <a:off x="3366524" y="1772817"/>
            <a:ext cx="5458800" cy="29846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Slide">
    <p:bg>
      <p:bgPr>
        <a:solidFill>
          <a:schemeClr val="dk1"/>
        </a:solidFill>
        <a:effectLst/>
      </p:bgPr>
    </p:bg>
    <p:spTree>
      <p:nvGrpSpPr>
        <p:cNvPr id="1" name="Shape 67"/>
        <p:cNvGrpSpPr/>
        <p:nvPr/>
      </p:nvGrpSpPr>
      <p:grpSpPr>
        <a:xfrm>
          <a:off x="0" y="0"/>
          <a:ext cx="0" cy="0"/>
          <a:chOff x="0" y="0"/>
          <a:chExt cx="0" cy="0"/>
        </a:xfrm>
      </p:grpSpPr>
      <p:sp>
        <p:nvSpPr>
          <p:cNvPr id="68" name="Shape 68"/>
          <p:cNvSpPr txBox="1">
            <a:spLocks noGrp="1"/>
          </p:cNvSpPr>
          <p:nvPr>
            <p:ph type="subTitle" idx="1"/>
          </p:nvPr>
        </p:nvSpPr>
        <p:spPr>
          <a:xfrm>
            <a:off x="1828800" y="6132446"/>
            <a:ext cx="8534400" cy="304800"/>
          </a:xfrm>
          <a:prstGeom prst="rect">
            <a:avLst/>
          </a:prstGeom>
          <a:noFill/>
          <a:ln>
            <a:noFill/>
          </a:ln>
        </p:spPr>
        <p:txBody>
          <a:bodyPr lIns="91425" tIns="91425" rIns="91425" bIns="91425" anchor="b" anchorCtr="0"/>
          <a:lstStyle>
            <a:lvl1pPr marL="0" marR="0" lvl="0" indent="0" algn="ctr" rtl="0">
              <a:spcBef>
                <a:spcPts val="240"/>
              </a:spcBef>
              <a:buClr>
                <a:schemeClr val="lt1"/>
              </a:buClr>
              <a:buFont typeface="Calibri"/>
              <a:buNone/>
              <a:defRPr sz="1200" b="0" i="0" u="none" strike="noStrike" cap="none">
                <a:solidFill>
                  <a:schemeClr val="lt1"/>
                </a:solidFill>
                <a:latin typeface="Calibri"/>
                <a:ea typeface="Calibri"/>
                <a:cs typeface="Calibri"/>
                <a:sym typeface="Calibri"/>
              </a:defRPr>
            </a:lvl1pPr>
            <a:lvl2pPr marL="457200" marR="0" lvl="1"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2pPr>
            <a:lvl3pPr marL="914400" marR="0" lvl="2" indent="0" algn="ctr" rtl="0">
              <a:spcBef>
                <a:spcPts val="320"/>
              </a:spcBef>
              <a:buClr>
                <a:srgbClr val="888CC5"/>
              </a:buClr>
              <a:buFont typeface="Arial"/>
              <a:buNone/>
              <a:defRPr sz="1600" b="0" i="0" u="none" strike="noStrike" cap="none">
                <a:solidFill>
                  <a:srgbClr val="888CC5"/>
                </a:solidFill>
                <a:latin typeface="Calibri"/>
                <a:ea typeface="Calibri"/>
                <a:cs typeface="Calibri"/>
                <a:sym typeface="Calibri"/>
              </a:defRPr>
            </a:lvl3pPr>
            <a:lvl4pPr marL="1371600" marR="0" lvl="3" indent="0" algn="ctr" rtl="0">
              <a:spcBef>
                <a:spcPts val="320"/>
              </a:spcBef>
              <a:buClr>
                <a:srgbClr val="888CC5"/>
              </a:buClr>
              <a:buFont typeface="Arial"/>
              <a:buNone/>
              <a:defRPr sz="1600" b="0" i="0" u="none" strike="noStrike" cap="none">
                <a:solidFill>
                  <a:srgbClr val="888CC5"/>
                </a:solidFill>
                <a:latin typeface="Calibri"/>
                <a:ea typeface="Calibri"/>
                <a:cs typeface="Calibri"/>
                <a:sym typeface="Calibri"/>
              </a:defRPr>
            </a:lvl4pPr>
            <a:lvl5pPr marL="1828800" marR="0" lvl="4" indent="0" algn="ctr" rtl="0">
              <a:spcBef>
                <a:spcPts val="320"/>
              </a:spcBef>
              <a:buClr>
                <a:srgbClr val="888CC5"/>
              </a:buClr>
              <a:buFont typeface="Arial"/>
              <a:buNone/>
              <a:defRPr sz="1600" b="0" i="0" u="none" strike="noStrike" cap="none">
                <a:solidFill>
                  <a:srgbClr val="888CC5"/>
                </a:solidFill>
                <a:latin typeface="Calibri"/>
                <a:ea typeface="Calibri"/>
                <a:cs typeface="Calibri"/>
                <a:sym typeface="Calibri"/>
              </a:defRPr>
            </a:lvl5pPr>
            <a:lvl6pPr marL="2286000" marR="0" lvl="5"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6pPr>
            <a:lvl7pPr marL="2743200" marR="0" lvl="6"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7pPr>
            <a:lvl8pPr marL="3200400" marR="0" lvl="7"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8pPr>
            <a:lvl9pPr marL="3657600" marR="0" lvl="8" indent="0" algn="ctr" rtl="0">
              <a:spcBef>
                <a:spcPts val="400"/>
              </a:spcBef>
              <a:buClr>
                <a:srgbClr val="888CC5"/>
              </a:buClr>
              <a:buFont typeface="Arial"/>
              <a:buNone/>
              <a:defRPr sz="2000" b="0" i="0" u="none" strike="noStrike" cap="none">
                <a:solidFill>
                  <a:srgbClr val="888CC5"/>
                </a:solidFill>
                <a:latin typeface="Calibri"/>
                <a:ea typeface="Calibri"/>
                <a:cs typeface="Calibri"/>
                <a:sym typeface="Calibri"/>
              </a:defRPr>
            </a:lvl9pPr>
          </a:lstStyle>
          <a:p>
            <a:endParaRPr/>
          </a:p>
        </p:txBody>
      </p:sp>
      <p:sp>
        <p:nvSpPr>
          <p:cNvPr id="69" name="Shape 69"/>
          <p:cNvSpPr txBox="1"/>
          <p:nvPr/>
        </p:nvSpPr>
        <p:spPr>
          <a:xfrm>
            <a:off x="6797888" y="653699"/>
            <a:ext cx="246400" cy="3693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70" name="Shape 70"/>
          <p:cNvSpPr txBox="1"/>
          <p:nvPr/>
        </p:nvSpPr>
        <p:spPr>
          <a:xfrm>
            <a:off x="7881068" y="569652"/>
            <a:ext cx="246400" cy="3693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pic>
        <p:nvPicPr>
          <p:cNvPr id="71" name="Shape 71"/>
          <p:cNvPicPr preferRelativeResize="0"/>
          <p:nvPr/>
        </p:nvPicPr>
        <p:blipFill rotWithShape="1">
          <a:blip r:embed="rId2">
            <a:alphaModFix/>
          </a:blip>
          <a:srcRect/>
          <a:stretch/>
        </p:blipFill>
        <p:spPr>
          <a:xfrm>
            <a:off x="3366524" y="569652"/>
            <a:ext cx="5458800" cy="2984700"/>
          </a:xfrm>
          <a:prstGeom prst="rect">
            <a:avLst/>
          </a:prstGeom>
          <a:noFill/>
          <a:ln>
            <a:noFill/>
          </a:ln>
        </p:spPr>
      </p:pic>
      <p:sp>
        <p:nvSpPr>
          <p:cNvPr id="72" name="Shape 72"/>
          <p:cNvSpPr txBox="1">
            <a:spLocks noGrp="1"/>
          </p:cNvSpPr>
          <p:nvPr>
            <p:ph type="title"/>
          </p:nvPr>
        </p:nvSpPr>
        <p:spPr>
          <a:xfrm>
            <a:off x="1828800" y="3901767"/>
            <a:ext cx="8534400" cy="941100"/>
          </a:xfrm>
          <a:prstGeom prst="rect">
            <a:avLst/>
          </a:prstGeom>
          <a:noFill/>
          <a:ln>
            <a:noFill/>
          </a:ln>
        </p:spPr>
        <p:txBody>
          <a:bodyPr lIns="91425" tIns="91425" rIns="91425" bIns="91425" anchor="b" anchorCtr="0"/>
          <a:lstStyle>
            <a:lvl1pPr marL="0" marR="0" lvl="0" indent="0" algn="ctr" rtl="0">
              <a:spcBef>
                <a:spcPts val="0"/>
              </a:spcBef>
              <a:buClr>
                <a:schemeClr val="lt1"/>
              </a:buClr>
              <a:buFont typeface="Calibri"/>
              <a:buNone/>
              <a:defRPr sz="3200" b="0"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2"/>
          </p:nvPr>
        </p:nvSpPr>
        <p:spPr>
          <a:xfrm>
            <a:off x="1828800" y="4849605"/>
            <a:ext cx="8534400" cy="617100"/>
          </a:xfrm>
          <a:prstGeom prst="rect">
            <a:avLst/>
          </a:prstGeom>
          <a:noFill/>
          <a:ln>
            <a:noFill/>
          </a:ln>
        </p:spPr>
        <p:txBody>
          <a:bodyPr lIns="91425" tIns="91425" rIns="91425" bIns="91425" anchor="t" anchorCtr="0"/>
          <a:lstStyle>
            <a:lvl1pPr marL="0" marR="0" lvl="0" indent="0" algn="ctr" rtl="0">
              <a:spcBef>
                <a:spcPts val="320"/>
              </a:spcBef>
              <a:buClr>
                <a:schemeClr val="lt1"/>
              </a:buClr>
              <a:buFont typeface="Calibri"/>
              <a:buNone/>
              <a:defRPr sz="1600" b="0" i="0" u="none" strike="noStrike" cap="none">
                <a:solidFill>
                  <a:schemeClr val="lt1"/>
                </a:solidFill>
                <a:latin typeface="Calibri"/>
                <a:ea typeface="Calibri"/>
                <a:cs typeface="Calibri"/>
                <a:sym typeface="Calibri"/>
              </a:defRPr>
            </a:lvl1pPr>
            <a:lvl2pPr marL="457200" marR="0" lvl="1"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74"/>
        <p:cNvGrpSpPr/>
        <p:nvPr/>
      </p:nvGrpSpPr>
      <p:grpSpPr>
        <a:xfrm>
          <a:off x="0" y="0"/>
          <a:ext cx="0" cy="0"/>
          <a:chOff x="0" y="0"/>
          <a:chExt cx="0" cy="0"/>
        </a:xfrm>
      </p:grpSpPr>
      <p:sp>
        <p:nvSpPr>
          <p:cNvPr id="75" name="Shape 75"/>
          <p:cNvSpPr>
            <a:spLocks noGrp="1"/>
          </p:cNvSpPr>
          <p:nvPr>
            <p:ph type="pic" idx="2"/>
          </p:nvPr>
        </p:nvSpPr>
        <p:spPr>
          <a:xfrm>
            <a:off x="0" y="0"/>
            <a:ext cx="12192000" cy="6858000"/>
          </a:xfrm>
          <a:prstGeom prst="rect">
            <a:avLst/>
          </a:prstGeom>
          <a:noFill/>
          <a:ln>
            <a:noFill/>
          </a:ln>
        </p:spPr>
        <p:txBody>
          <a:bodyPr lIns="91425" tIns="91425" rIns="91425" bIns="91425" anchor="ctr" anchorCtr="0"/>
          <a:lstStyle>
            <a:lvl1pPr marL="342900" marR="0" lvl="0" indent="-215900" algn="ctr"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title"/>
          </p:nvPr>
        </p:nvSpPr>
        <p:spPr>
          <a:xfrm>
            <a:off x="990852" y="1236508"/>
            <a:ext cx="3617600" cy="2192400"/>
          </a:xfrm>
          <a:prstGeom prst="rect">
            <a:avLst/>
          </a:prstGeom>
          <a:noFill/>
          <a:ln>
            <a:noFill/>
          </a:ln>
        </p:spPr>
        <p:txBody>
          <a:bodyPr lIns="91425" tIns="91425" rIns="91425" bIns="91425" anchor="t" anchorCtr="0"/>
          <a:lstStyle>
            <a:lvl1pPr marL="0" marR="0" lvl="0" indent="0" algn="l" rtl="0">
              <a:spcBef>
                <a:spcPts val="0"/>
              </a:spcBef>
              <a:buClr>
                <a:srgbClr val="FFFFFF"/>
              </a:buClr>
              <a:buFont typeface="Calibri"/>
              <a:buNone/>
              <a:defRPr sz="2800" b="1" i="0" u="none" strike="noStrike" cap="none">
                <a:solidFill>
                  <a:srgbClr val="FFFFFF"/>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09599" y="2346582"/>
            <a:ext cx="6691200" cy="39240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Shape 85"/>
          <p:cNvSpPr>
            <a:spLocks noGrp="1"/>
          </p:cNvSpPr>
          <p:nvPr>
            <p:ph type="pic" idx="2"/>
          </p:nvPr>
        </p:nvSpPr>
        <p:spPr>
          <a:xfrm>
            <a:off x="7545916" y="2346325"/>
            <a:ext cx="4036400" cy="1886100"/>
          </a:xfrm>
          <a:prstGeom prst="rect">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Shape 86"/>
          <p:cNvSpPr>
            <a:spLocks noGrp="1"/>
          </p:cNvSpPr>
          <p:nvPr>
            <p:ph type="pic" idx="3"/>
          </p:nvPr>
        </p:nvSpPr>
        <p:spPr>
          <a:xfrm>
            <a:off x="7545916" y="4384675"/>
            <a:ext cx="4036400" cy="1886100"/>
          </a:xfrm>
          <a:prstGeom prst="rect">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title"/>
          </p:nvPr>
        </p:nvSpPr>
        <p:spPr>
          <a:xfrm>
            <a:off x="609600" y="1236663"/>
            <a:ext cx="10972800" cy="827099"/>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libri"/>
              <a:buNone/>
              <a:defRPr sz="36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8" name="Shape 88"/>
          <p:cNvSpPr txBox="1">
            <a:spLocks noGrp="1"/>
          </p:cNvSpPr>
          <p:nvPr>
            <p:ph type="ftr" idx="11"/>
          </p:nvPr>
        </p:nvSpPr>
        <p:spPr>
          <a:xfrm>
            <a:off x="5374356" y="247517"/>
            <a:ext cx="6208000" cy="365100"/>
          </a:xfrm>
          <a:prstGeom prst="rect">
            <a:avLst/>
          </a:prstGeom>
          <a:noFill/>
          <a:ln>
            <a:noFill/>
          </a:ln>
        </p:spPr>
        <p:txBody>
          <a:bodyPr lIns="91425" tIns="91425" rIns="91425" bIns="91425" anchor="ctr" anchorCtr="0"/>
          <a:lstStyle>
            <a:lvl1pPr marL="0" marR="0" lvl="0" indent="0" algn="r" rtl="0">
              <a:spcBef>
                <a:spcPts val="0"/>
              </a:spcBef>
              <a:buNone/>
              <a:defRPr sz="1400" b="0" i="0"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Ckfql">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09600" y="1236508"/>
            <a:ext cx="10972800" cy="82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libri"/>
              <a:buNone/>
              <a:defRPr sz="32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a:off x="609600" y="2346582"/>
            <a:ext cx="5384800" cy="37797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body" idx="2"/>
          </p:nvPr>
        </p:nvSpPr>
        <p:spPr>
          <a:xfrm>
            <a:off x="6197600" y="2346582"/>
            <a:ext cx="5384800" cy="37797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ftr" idx="11"/>
          </p:nvPr>
        </p:nvSpPr>
        <p:spPr>
          <a:xfrm>
            <a:off x="5374356" y="247517"/>
            <a:ext cx="6208000" cy="365100"/>
          </a:xfrm>
          <a:prstGeom prst="rect">
            <a:avLst/>
          </a:prstGeom>
          <a:noFill/>
          <a:ln>
            <a:noFill/>
          </a:ln>
        </p:spPr>
        <p:txBody>
          <a:bodyPr lIns="91425" tIns="91425" rIns="91425" bIns="91425" anchor="ctr" anchorCtr="0"/>
          <a:lstStyle>
            <a:lvl1pPr marL="0" marR="0" lvl="0" indent="0" algn="r" rtl="0">
              <a:spcBef>
                <a:spcPts val="0"/>
              </a:spcBef>
              <a:buNone/>
              <a:defRPr sz="1400" b="0" i="0"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609600" y="1236508"/>
            <a:ext cx="10972800" cy="82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libri"/>
              <a:buNone/>
              <a:defRPr sz="32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1" name="Shape 101"/>
          <p:cNvSpPr>
            <a:spLocks noGrp="1"/>
          </p:cNvSpPr>
          <p:nvPr>
            <p:ph type="pic" idx="2"/>
          </p:nvPr>
        </p:nvSpPr>
        <p:spPr>
          <a:xfrm>
            <a:off x="609600" y="2346325"/>
            <a:ext cx="3452000" cy="1417500"/>
          </a:xfrm>
          <a:prstGeom prst="round1Rect">
            <a:avLst>
              <a:gd name="adj" fmla="val 37649"/>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a:spLocks noGrp="1"/>
          </p:cNvSpPr>
          <p:nvPr>
            <p:ph type="pic" idx="3"/>
          </p:nvPr>
        </p:nvSpPr>
        <p:spPr>
          <a:xfrm>
            <a:off x="4368197" y="2346325"/>
            <a:ext cx="3452000" cy="1417500"/>
          </a:xfrm>
          <a:prstGeom prst="round1Rect">
            <a:avLst>
              <a:gd name="adj" fmla="val 37649"/>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a:spLocks noGrp="1"/>
          </p:cNvSpPr>
          <p:nvPr>
            <p:ph type="pic" idx="4"/>
          </p:nvPr>
        </p:nvSpPr>
        <p:spPr>
          <a:xfrm>
            <a:off x="8130556" y="2346325"/>
            <a:ext cx="3452000" cy="1417500"/>
          </a:xfrm>
          <a:prstGeom prst="round1Rect">
            <a:avLst>
              <a:gd name="adj" fmla="val 37649"/>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Shape 104"/>
          <p:cNvSpPr>
            <a:spLocks noGrp="1"/>
          </p:cNvSpPr>
          <p:nvPr>
            <p:ph type="pic" idx="5"/>
          </p:nvPr>
        </p:nvSpPr>
        <p:spPr>
          <a:xfrm>
            <a:off x="609600" y="4432114"/>
            <a:ext cx="3452000" cy="1417500"/>
          </a:xfrm>
          <a:prstGeom prst="round1Rect">
            <a:avLst>
              <a:gd name="adj" fmla="val 37649"/>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5" name="Shape 105"/>
          <p:cNvSpPr>
            <a:spLocks noGrp="1"/>
          </p:cNvSpPr>
          <p:nvPr>
            <p:ph type="pic" idx="6"/>
          </p:nvPr>
        </p:nvSpPr>
        <p:spPr>
          <a:xfrm>
            <a:off x="4368197" y="4432114"/>
            <a:ext cx="3452000" cy="1417500"/>
          </a:xfrm>
          <a:prstGeom prst="round1Rect">
            <a:avLst>
              <a:gd name="adj" fmla="val 37649"/>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6" name="Shape 106"/>
          <p:cNvSpPr>
            <a:spLocks noGrp="1"/>
          </p:cNvSpPr>
          <p:nvPr>
            <p:ph type="pic" idx="7"/>
          </p:nvPr>
        </p:nvSpPr>
        <p:spPr>
          <a:xfrm>
            <a:off x="8130556" y="4432114"/>
            <a:ext cx="3452000" cy="1417500"/>
          </a:xfrm>
          <a:prstGeom prst="round1Rect">
            <a:avLst>
              <a:gd name="adj" fmla="val 37649"/>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body" idx="1"/>
          </p:nvPr>
        </p:nvSpPr>
        <p:spPr>
          <a:xfrm>
            <a:off x="609600" y="3865562"/>
            <a:ext cx="3452400" cy="358800"/>
          </a:xfrm>
          <a:prstGeom prst="rect">
            <a:avLst/>
          </a:prstGeom>
          <a:noFill/>
          <a:ln>
            <a:noFill/>
          </a:ln>
        </p:spPr>
        <p:txBody>
          <a:bodyPr lIns="91425" tIns="91425" rIns="91425" bIns="91425" anchor="t" anchorCtr="0"/>
          <a:lstStyle>
            <a:lvl1pPr marL="0" marR="0" lvl="0"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8" name="Shape 108"/>
          <p:cNvSpPr txBox="1">
            <a:spLocks noGrp="1"/>
          </p:cNvSpPr>
          <p:nvPr>
            <p:ph type="body" idx="8"/>
          </p:nvPr>
        </p:nvSpPr>
        <p:spPr>
          <a:xfrm>
            <a:off x="4367756" y="3865562"/>
            <a:ext cx="3452400" cy="358800"/>
          </a:xfrm>
          <a:prstGeom prst="rect">
            <a:avLst/>
          </a:prstGeom>
          <a:noFill/>
          <a:ln>
            <a:noFill/>
          </a:ln>
        </p:spPr>
        <p:txBody>
          <a:bodyPr lIns="91425" tIns="91425" rIns="91425" bIns="91425" anchor="t" anchorCtr="0"/>
          <a:lstStyle>
            <a:lvl1pPr marL="0" marR="0" lvl="0"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9"/>
          </p:nvPr>
        </p:nvSpPr>
        <p:spPr>
          <a:xfrm>
            <a:off x="8114273" y="3865562"/>
            <a:ext cx="3452400" cy="358800"/>
          </a:xfrm>
          <a:prstGeom prst="rect">
            <a:avLst/>
          </a:prstGeom>
          <a:noFill/>
          <a:ln>
            <a:noFill/>
          </a:ln>
        </p:spPr>
        <p:txBody>
          <a:bodyPr lIns="91425" tIns="91425" rIns="91425" bIns="91425" anchor="t" anchorCtr="0"/>
          <a:lstStyle>
            <a:lvl1pPr marL="0" marR="0" lvl="0"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body" idx="13"/>
          </p:nvPr>
        </p:nvSpPr>
        <p:spPr>
          <a:xfrm>
            <a:off x="609600" y="5963682"/>
            <a:ext cx="3452400" cy="358800"/>
          </a:xfrm>
          <a:prstGeom prst="rect">
            <a:avLst/>
          </a:prstGeom>
          <a:noFill/>
          <a:ln>
            <a:noFill/>
          </a:ln>
        </p:spPr>
        <p:txBody>
          <a:bodyPr lIns="91425" tIns="91425" rIns="91425" bIns="91425" anchor="t" anchorCtr="0"/>
          <a:lstStyle>
            <a:lvl1pPr marL="0" marR="0" lvl="0"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body" idx="14"/>
          </p:nvPr>
        </p:nvSpPr>
        <p:spPr>
          <a:xfrm>
            <a:off x="4367756" y="5963682"/>
            <a:ext cx="3452400" cy="358800"/>
          </a:xfrm>
          <a:prstGeom prst="rect">
            <a:avLst/>
          </a:prstGeom>
          <a:noFill/>
          <a:ln>
            <a:noFill/>
          </a:ln>
        </p:spPr>
        <p:txBody>
          <a:bodyPr lIns="91425" tIns="91425" rIns="91425" bIns="91425" anchor="t" anchorCtr="0"/>
          <a:lstStyle>
            <a:lvl1pPr marL="0" marR="0" lvl="0"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body" idx="15"/>
          </p:nvPr>
        </p:nvSpPr>
        <p:spPr>
          <a:xfrm>
            <a:off x="8114273" y="5963682"/>
            <a:ext cx="3452400" cy="358800"/>
          </a:xfrm>
          <a:prstGeom prst="rect">
            <a:avLst/>
          </a:prstGeom>
          <a:noFill/>
          <a:ln>
            <a:noFill/>
          </a:ln>
        </p:spPr>
        <p:txBody>
          <a:bodyPr lIns="91425" tIns="91425" rIns="91425" bIns="91425" anchor="t" anchorCtr="0"/>
          <a:lstStyle>
            <a:lvl1pPr marL="0" marR="0" lvl="0"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ftr" idx="11"/>
          </p:nvPr>
        </p:nvSpPr>
        <p:spPr>
          <a:xfrm>
            <a:off x="5374356" y="247517"/>
            <a:ext cx="6208000" cy="365100"/>
          </a:xfrm>
          <a:prstGeom prst="rect">
            <a:avLst/>
          </a:prstGeom>
          <a:noFill/>
          <a:ln>
            <a:noFill/>
          </a:ln>
        </p:spPr>
        <p:txBody>
          <a:bodyPr lIns="91425" tIns="91425" rIns="91425" bIns="91425" anchor="ctr" anchorCtr="0"/>
          <a:lstStyle>
            <a:lvl1pPr marL="0" marR="0" lvl="0" indent="0" algn="r" rtl="0">
              <a:spcBef>
                <a:spcPts val="0"/>
              </a:spcBef>
              <a:buNone/>
              <a:defRPr sz="1400" b="0" i="0"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609600" y="1236508"/>
            <a:ext cx="10972800" cy="82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libri"/>
              <a:buNone/>
              <a:defRPr sz="32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6" name="Shape 116"/>
          <p:cNvSpPr>
            <a:spLocks noGrp="1"/>
          </p:cNvSpPr>
          <p:nvPr>
            <p:ph type="pic" idx="2"/>
          </p:nvPr>
        </p:nvSpPr>
        <p:spPr>
          <a:xfrm>
            <a:off x="609600" y="2346325"/>
            <a:ext cx="3452000" cy="1417500"/>
          </a:xfrm>
          <a:prstGeom prst="round1Rect">
            <a:avLst>
              <a:gd name="adj" fmla="val 37649"/>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a:spLocks noGrp="1"/>
          </p:cNvSpPr>
          <p:nvPr>
            <p:ph type="pic" idx="3"/>
          </p:nvPr>
        </p:nvSpPr>
        <p:spPr>
          <a:xfrm>
            <a:off x="4368197" y="2346325"/>
            <a:ext cx="3452000" cy="1417500"/>
          </a:xfrm>
          <a:prstGeom prst="round1Rect">
            <a:avLst>
              <a:gd name="adj" fmla="val 37649"/>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8" name="Shape 118"/>
          <p:cNvSpPr>
            <a:spLocks noGrp="1"/>
          </p:cNvSpPr>
          <p:nvPr>
            <p:ph type="pic" idx="4"/>
          </p:nvPr>
        </p:nvSpPr>
        <p:spPr>
          <a:xfrm>
            <a:off x="8130556" y="2346325"/>
            <a:ext cx="3452000" cy="1417500"/>
          </a:xfrm>
          <a:prstGeom prst="round1Rect">
            <a:avLst>
              <a:gd name="adj" fmla="val 37649"/>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body" idx="1"/>
          </p:nvPr>
        </p:nvSpPr>
        <p:spPr>
          <a:xfrm>
            <a:off x="609600" y="3865562"/>
            <a:ext cx="3452400" cy="358800"/>
          </a:xfrm>
          <a:prstGeom prst="rect">
            <a:avLst/>
          </a:prstGeom>
          <a:noFill/>
          <a:ln>
            <a:noFill/>
          </a:ln>
        </p:spPr>
        <p:txBody>
          <a:bodyPr lIns="91425" tIns="91425" rIns="91425" bIns="91425" anchor="t" anchorCtr="0"/>
          <a:lstStyle>
            <a:lvl1pPr marL="0" marR="0" lvl="0"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5"/>
          </p:nvPr>
        </p:nvSpPr>
        <p:spPr>
          <a:xfrm>
            <a:off x="4367756" y="3865562"/>
            <a:ext cx="3452400" cy="358800"/>
          </a:xfrm>
          <a:prstGeom prst="rect">
            <a:avLst/>
          </a:prstGeom>
          <a:noFill/>
          <a:ln>
            <a:noFill/>
          </a:ln>
        </p:spPr>
        <p:txBody>
          <a:bodyPr lIns="91425" tIns="91425" rIns="91425" bIns="91425" anchor="t" anchorCtr="0"/>
          <a:lstStyle>
            <a:lvl1pPr marL="0" marR="0" lvl="0"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body" idx="6"/>
          </p:nvPr>
        </p:nvSpPr>
        <p:spPr>
          <a:xfrm>
            <a:off x="8114273" y="3865562"/>
            <a:ext cx="3452400" cy="358800"/>
          </a:xfrm>
          <a:prstGeom prst="rect">
            <a:avLst/>
          </a:prstGeom>
          <a:noFill/>
          <a:ln>
            <a:noFill/>
          </a:ln>
        </p:spPr>
        <p:txBody>
          <a:bodyPr lIns="91425" tIns="91425" rIns="91425" bIns="91425" anchor="t" anchorCtr="0"/>
          <a:lstStyle>
            <a:lvl1pPr marL="0" marR="0" lvl="0"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body" idx="7"/>
          </p:nvPr>
        </p:nvSpPr>
        <p:spPr>
          <a:xfrm>
            <a:off x="609600" y="4426296"/>
            <a:ext cx="5384800" cy="1699800"/>
          </a:xfrm>
          <a:prstGeom prst="rect">
            <a:avLst/>
          </a:prstGeom>
          <a:noFill/>
          <a:ln>
            <a:noFill/>
          </a:ln>
        </p:spPr>
        <p:txBody>
          <a:bodyPr lIns="91425" tIns="91425" rIns="91425" bIns="91425" anchor="t" anchorCtr="0"/>
          <a:lstStyle>
            <a:lvl1pPr marL="342900" marR="0" lvl="0" indent="-241300" algn="l" rtl="0">
              <a:spcBef>
                <a:spcPts val="320"/>
              </a:spcBef>
              <a:buClr>
                <a:schemeClr val="dk1"/>
              </a:buClr>
              <a:buSzPct val="100000"/>
              <a:buFont typeface="Calibri"/>
              <a:buChar char="•"/>
              <a:defRPr sz="1600" b="0" i="0" u="none" strike="noStrike" cap="none">
                <a:solidFill>
                  <a:schemeClr val="dk1"/>
                </a:solidFill>
                <a:latin typeface="Calibri"/>
                <a:ea typeface="Calibri"/>
                <a:cs typeface="Calibri"/>
                <a:sym typeface="Calibri"/>
              </a:defRPr>
            </a:lvl1pPr>
            <a:lvl2pPr marL="742950" marR="0" lvl="1" indent="-18415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body" idx="8"/>
          </p:nvPr>
        </p:nvSpPr>
        <p:spPr>
          <a:xfrm>
            <a:off x="6197600" y="4426296"/>
            <a:ext cx="5384800" cy="1699800"/>
          </a:xfrm>
          <a:prstGeom prst="rect">
            <a:avLst/>
          </a:prstGeom>
          <a:noFill/>
          <a:ln>
            <a:noFill/>
          </a:ln>
        </p:spPr>
        <p:txBody>
          <a:bodyPr lIns="91425" tIns="91425" rIns="91425" bIns="91425" anchor="t" anchorCtr="0"/>
          <a:lstStyle>
            <a:lvl1pPr marL="342900" marR="0" lvl="0" indent="-241300" algn="l" rtl="0">
              <a:spcBef>
                <a:spcPts val="320"/>
              </a:spcBef>
              <a:buClr>
                <a:schemeClr val="dk1"/>
              </a:buClr>
              <a:buSzPct val="100000"/>
              <a:buFont typeface="Calibri"/>
              <a:buChar char="•"/>
              <a:defRPr sz="1600" b="0" i="0" u="none" strike="noStrike" cap="none">
                <a:solidFill>
                  <a:schemeClr val="dk1"/>
                </a:solidFill>
                <a:latin typeface="Calibri"/>
                <a:ea typeface="Calibri"/>
                <a:cs typeface="Calibri"/>
                <a:sym typeface="Calibri"/>
              </a:defRPr>
            </a:lvl1pPr>
            <a:lvl2pPr marL="742950" marR="0" lvl="1" indent="-18415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ftr" idx="11"/>
          </p:nvPr>
        </p:nvSpPr>
        <p:spPr>
          <a:xfrm>
            <a:off x="5374356" y="247517"/>
            <a:ext cx="6208000" cy="365100"/>
          </a:xfrm>
          <a:prstGeom prst="rect">
            <a:avLst/>
          </a:prstGeom>
          <a:noFill/>
          <a:ln>
            <a:noFill/>
          </a:ln>
        </p:spPr>
        <p:txBody>
          <a:bodyPr lIns="91425" tIns="91425" rIns="91425" bIns="91425" anchor="ctr" anchorCtr="0"/>
          <a:lstStyle>
            <a:lvl1pPr marL="0" marR="0" lvl="0" indent="0" algn="r" rtl="0">
              <a:spcBef>
                <a:spcPts val="0"/>
              </a:spcBef>
              <a:buNone/>
              <a:defRPr sz="1400" b="0" i="0"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236508"/>
            <a:ext cx="10972800" cy="82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libri"/>
              <a:buNone/>
              <a:defRPr sz="32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7" name="Shape 127"/>
          <p:cNvSpPr txBox="1">
            <a:spLocks noGrp="1"/>
          </p:cNvSpPr>
          <p:nvPr>
            <p:ph type="body" idx="1"/>
          </p:nvPr>
        </p:nvSpPr>
        <p:spPr>
          <a:xfrm>
            <a:off x="609599" y="2346582"/>
            <a:ext cx="6691200" cy="39240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8" name="Shape 128"/>
          <p:cNvSpPr>
            <a:spLocks noGrp="1"/>
          </p:cNvSpPr>
          <p:nvPr>
            <p:ph type="pic" idx="2"/>
          </p:nvPr>
        </p:nvSpPr>
        <p:spPr>
          <a:xfrm>
            <a:off x="7545916" y="2360173"/>
            <a:ext cx="4048800" cy="3891900"/>
          </a:xfrm>
          <a:prstGeom prst="rect">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ftr" idx="11"/>
          </p:nvPr>
        </p:nvSpPr>
        <p:spPr>
          <a:xfrm>
            <a:off x="5374356" y="247517"/>
            <a:ext cx="6208000" cy="365100"/>
          </a:xfrm>
          <a:prstGeom prst="rect">
            <a:avLst/>
          </a:prstGeom>
          <a:noFill/>
          <a:ln>
            <a:noFill/>
          </a:ln>
        </p:spPr>
        <p:txBody>
          <a:bodyPr lIns="91425" tIns="91425" rIns="91425" bIns="91425" anchor="ctr" anchorCtr="0"/>
          <a:lstStyle>
            <a:lvl1pPr marL="0" marR="0" lvl="0" indent="0" algn="r" rtl="0">
              <a:spcBef>
                <a:spcPts val="0"/>
              </a:spcBef>
              <a:buNone/>
              <a:defRPr sz="1400" b="0" i="0"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0"/>
        <p:cNvGrpSpPr/>
        <p:nvPr/>
      </p:nvGrpSpPr>
      <p:grpSpPr>
        <a:xfrm>
          <a:off x="0" y="0"/>
          <a:ext cx="0" cy="0"/>
          <a:chOff x="0" y="0"/>
          <a:chExt cx="0" cy="0"/>
        </a:xfrm>
      </p:grpSpPr>
      <p:sp>
        <p:nvSpPr>
          <p:cNvPr id="131" name="Shape 131"/>
          <p:cNvSpPr txBox="1">
            <a:spLocks noGrp="1"/>
          </p:cNvSpPr>
          <p:nvPr>
            <p:ph type="ftr" idx="11"/>
          </p:nvPr>
        </p:nvSpPr>
        <p:spPr>
          <a:xfrm>
            <a:off x="5374356" y="247517"/>
            <a:ext cx="6208000" cy="365100"/>
          </a:xfrm>
          <a:prstGeom prst="rect">
            <a:avLst/>
          </a:prstGeom>
          <a:noFill/>
          <a:ln>
            <a:noFill/>
          </a:ln>
        </p:spPr>
        <p:txBody>
          <a:bodyPr lIns="91425" tIns="91425" rIns="91425" bIns="91425" anchor="ctr" anchorCtr="0"/>
          <a:lstStyle>
            <a:lvl1pPr marL="0" marR="0" lvl="0" indent="0" algn="r" rtl="0">
              <a:spcBef>
                <a:spcPts val="0"/>
              </a:spcBef>
              <a:buNone/>
              <a:defRPr sz="1400" b="0" i="0"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6"/>
            <a:ext cx="113608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6"/>
            <a:ext cx="113608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6"/>
            <a:ext cx="113608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415600" y="1852800"/>
            <a:ext cx="3744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6"/>
            <a:ext cx="6096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sz="1400"/>
          </a:p>
        </p:txBody>
      </p:sp>
      <p:sp>
        <p:nvSpPr>
          <p:cNvPr id="37" name="Shape 37"/>
          <p:cNvSpPr txBox="1">
            <a:spLocks noGrp="1"/>
          </p:cNvSpPr>
          <p:nvPr>
            <p:ph type="title"/>
          </p:nvPr>
        </p:nvSpPr>
        <p:spPr>
          <a:xfrm>
            <a:off x="354000" y="1644233"/>
            <a:ext cx="53936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354000" y="3737433"/>
            <a:ext cx="53936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6586000" y="965433"/>
            <a:ext cx="5116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6"/>
            <a:ext cx="79984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theme" Target="../theme/theme3.xml"/><Relationship Id="rId8" Type="http://schemas.openxmlformats.org/officeDocument/2006/relationships/image" Target="../media/image3.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6"/>
            <a:ext cx="113608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11296609" y="6217622"/>
            <a:ext cx="731600" cy="524700"/>
          </a:xfrm>
          <a:prstGeom prst="rect">
            <a:avLst/>
          </a:prstGeom>
          <a:noFill/>
          <a:ln>
            <a:noFill/>
          </a:ln>
        </p:spPr>
        <p:txBody>
          <a:bodyPr lIns="91425" tIns="91425" rIns="91425" bIns="91425" anchor="ctr" anchorCtr="0">
            <a:noAutofit/>
          </a:bodyPr>
          <a:lstStyle/>
          <a:p>
            <a:pPr algn="r"/>
            <a:fld id="{00000000-1234-1234-1234-123412341234}" type="slidenum">
              <a:rPr lang="en-GB" sz="1000" smtClean="0">
                <a:solidFill>
                  <a:schemeClr val="dk2"/>
                </a:solidFill>
              </a:rPr>
              <a:pPr algn="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0" y="1236508"/>
            <a:ext cx="10972800" cy="82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libri"/>
              <a:buNone/>
              <a:defRPr sz="36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609600" y="2259930"/>
            <a:ext cx="10972800" cy="3866100"/>
          </a:xfrm>
          <a:prstGeom prst="rect">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ftr" idx="11"/>
          </p:nvPr>
        </p:nvSpPr>
        <p:spPr>
          <a:xfrm>
            <a:off x="5374356" y="439283"/>
            <a:ext cx="6208000" cy="365100"/>
          </a:xfrm>
          <a:prstGeom prst="rect">
            <a:avLst/>
          </a:prstGeom>
          <a:noFill/>
          <a:ln>
            <a:noFill/>
          </a:ln>
        </p:spPr>
        <p:txBody>
          <a:bodyPr lIns="91425" tIns="91425" rIns="91425" bIns="91425" anchor="ctr" anchorCtr="0"/>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Shape 78"/>
          <p:cNvSpPr/>
          <p:nvPr/>
        </p:nvSpPr>
        <p:spPr>
          <a:xfrm>
            <a:off x="0" y="1"/>
            <a:ext cx="12192000" cy="791399"/>
          </a:xfrm>
          <a:prstGeom prst="rect">
            <a:avLst/>
          </a:prstGeom>
          <a:solidFill>
            <a:srgbClr val="0230AC"/>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chemeClr val="lt1"/>
              </a:solidFill>
              <a:latin typeface="Verdana"/>
              <a:ea typeface="Verdana"/>
              <a:cs typeface="Verdana"/>
              <a:sym typeface="Verdana"/>
            </a:endParaRPr>
          </a:p>
        </p:txBody>
      </p:sp>
      <p:pic>
        <p:nvPicPr>
          <p:cNvPr id="79" name="Shape 79"/>
          <p:cNvPicPr preferRelativeResize="0"/>
          <p:nvPr/>
        </p:nvPicPr>
        <p:blipFill rotWithShape="1">
          <a:blip r:embed="rId8">
            <a:alphaModFix/>
          </a:blip>
          <a:srcRect r="3883"/>
          <a:stretch/>
        </p:blipFill>
        <p:spPr>
          <a:xfrm>
            <a:off x="0" y="-52065"/>
            <a:ext cx="4429600" cy="905700"/>
          </a:xfrm>
          <a:prstGeom prst="rect">
            <a:avLst/>
          </a:prstGeom>
          <a:noFill/>
          <a:ln>
            <a:noFill/>
          </a:ln>
        </p:spPr>
      </p:pic>
      <p:sp>
        <p:nvSpPr>
          <p:cNvPr id="80" name="Shape 80"/>
          <p:cNvSpPr txBox="1">
            <a:spLocks noGrp="1"/>
          </p:cNvSpPr>
          <p:nvPr>
            <p:ph type="title"/>
          </p:nvPr>
        </p:nvSpPr>
        <p:spPr>
          <a:xfrm>
            <a:off x="609600" y="1236508"/>
            <a:ext cx="10972800" cy="827400"/>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libri"/>
              <a:buNone/>
              <a:defRPr sz="36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txBox="1">
            <a:spLocks noGrp="1"/>
          </p:cNvSpPr>
          <p:nvPr>
            <p:ph type="body" idx="1"/>
          </p:nvPr>
        </p:nvSpPr>
        <p:spPr>
          <a:xfrm>
            <a:off x="609600" y="2259930"/>
            <a:ext cx="10972800" cy="3866100"/>
          </a:xfrm>
          <a:prstGeom prst="rect">
            <a:avLst/>
          </a:prstGeom>
          <a:noFill/>
          <a:ln>
            <a:noFill/>
          </a:ln>
        </p:spPr>
        <p:txBody>
          <a:bodyPr lIns="91425" tIns="91425" rIns="91425" bIns="91425" anchor="t" anchorCtr="0"/>
          <a:lstStyle>
            <a:lvl1pPr marL="342900" marR="0" lvl="0" indent="-215900" algn="l" rtl="0">
              <a:spcBef>
                <a:spcPts val="400"/>
              </a:spcBef>
              <a:buClr>
                <a:schemeClr val="dk1"/>
              </a:buClr>
              <a:buSzPct val="100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p:nvPr/>
        </p:nvSpPr>
        <p:spPr>
          <a:xfrm>
            <a:off x="-1153400" y="5512166"/>
            <a:ext cx="246400" cy="3693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4" r:id="rId1"/>
    <p:sldLayoutId id="2147483666" r:id="rId2"/>
    <p:sldLayoutId id="2147483667" r:id="rId3"/>
    <p:sldLayoutId id="2147483668" r:id="rId4"/>
    <p:sldLayoutId id="2147483669" r:id="rId5"/>
    <p:sldLayoutId id="214748367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chart" Target="../charts/char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tiff"/><Relationship Id="rId5" Type="http://schemas.openxmlformats.org/officeDocument/2006/relationships/image" Target="../media/image17.png"/><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2289695" y="3787635"/>
            <a:ext cx="7704900" cy="676800"/>
          </a:xfrm>
          <a:prstGeom prst="rect">
            <a:avLst/>
          </a:prstGeom>
          <a:noFill/>
          <a:ln>
            <a:noFill/>
          </a:ln>
        </p:spPr>
        <p:txBody>
          <a:bodyPr lIns="91425" tIns="45700" rIns="91425" bIns="45700" anchor="t" anchorCtr="0">
            <a:noAutofit/>
          </a:bodyPr>
          <a:lstStyle/>
          <a:p>
            <a:pPr algn="ctr">
              <a:spcBef>
                <a:spcPts val="0"/>
              </a:spcBef>
              <a:buClr>
                <a:schemeClr val="accent1"/>
              </a:buClr>
              <a:buSzPct val="25000"/>
            </a:pPr>
            <a:r>
              <a:rPr lang="en-GB" sz="2000" dirty="0">
                <a:solidFill>
                  <a:schemeClr val="accent1"/>
                </a:solidFill>
              </a:rPr>
              <a:t>Dmitry Volchek, Aleksei Romanov and Dmitry Mouromtsev </a:t>
            </a:r>
            <a:r>
              <a:rPr lang="mr-IN" sz="2000" dirty="0">
                <a:solidFill>
                  <a:schemeClr val="accent1"/>
                </a:solidFill>
              </a:rPr>
              <a:t>–</a:t>
            </a:r>
            <a:r>
              <a:rPr lang="en-GB" sz="2000" dirty="0">
                <a:solidFill>
                  <a:schemeClr val="accent1"/>
                </a:solidFill>
              </a:rPr>
              <a:t> Laboratory ISST @ ITMO University, St. Petersburg, Russia </a:t>
            </a:r>
          </a:p>
          <a:p>
            <a:pPr algn="ctr">
              <a:spcBef>
                <a:spcPts val="400"/>
              </a:spcBef>
              <a:buSzPct val="25000"/>
            </a:pPr>
            <a:endParaRPr sz="2000" dirty="0">
              <a:solidFill>
                <a:schemeClr val="accent1"/>
              </a:solidFill>
            </a:endParaRPr>
          </a:p>
        </p:txBody>
      </p:sp>
      <p:sp>
        <p:nvSpPr>
          <p:cNvPr id="137" name="Shape 137"/>
          <p:cNvSpPr txBox="1"/>
          <p:nvPr/>
        </p:nvSpPr>
        <p:spPr>
          <a:xfrm>
            <a:off x="1835645" y="2127333"/>
            <a:ext cx="8613000" cy="1192200"/>
          </a:xfrm>
          <a:prstGeom prst="rect">
            <a:avLst/>
          </a:prstGeom>
          <a:noFill/>
          <a:ln>
            <a:noFill/>
          </a:ln>
        </p:spPr>
        <p:txBody>
          <a:bodyPr lIns="91425" tIns="45700" rIns="91425" bIns="45700" anchor="b" anchorCtr="0">
            <a:noAutofit/>
          </a:bodyPr>
          <a:lstStyle/>
          <a:p>
            <a:pPr algn="ctr">
              <a:buClr>
                <a:schemeClr val="dk1"/>
              </a:buClr>
              <a:buSzPct val="25000"/>
            </a:pPr>
            <a:r>
              <a:rPr lang="en-GB" sz="2960" dirty="0">
                <a:solidFill>
                  <a:schemeClr val="dk1"/>
                </a:solidFill>
                <a:latin typeface="Calibri"/>
                <a:ea typeface="Calibri"/>
                <a:cs typeface="Calibri"/>
                <a:sym typeface="Calibri"/>
              </a:rPr>
              <a:t>“</a:t>
            </a:r>
            <a:r>
              <a:rPr lang="en-GB" sz="2960" dirty="0">
                <a:solidFill>
                  <a:schemeClr val="dk1"/>
                </a:solidFill>
                <a:latin typeface="Calibri"/>
                <a:ea typeface="Calibri"/>
                <a:cs typeface="Calibri"/>
              </a:rPr>
              <a:t>Towards the Semantic MOOC: Extracting, Enriching and Interlinking E-learning Data in Open edX Platform</a:t>
            </a:r>
            <a:r>
              <a:rPr lang="en-GB" sz="2960" dirty="0">
                <a:solidFill>
                  <a:schemeClr val="dk1"/>
                </a:solidFill>
                <a:latin typeface="Calibri"/>
                <a:ea typeface="Calibri"/>
                <a:cs typeface="Calibri"/>
                <a:sym typeface="Calibri"/>
              </a:rPr>
              <a:t>”</a:t>
            </a:r>
          </a:p>
        </p:txBody>
      </p:sp>
      <p:pic>
        <p:nvPicPr>
          <p:cNvPr id="138" name="Shape 138"/>
          <p:cNvPicPr preferRelativeResize="0"/>
          <p:nvPr/>
        </p:nvPicPr>
        <p:blipFill rotWithShape="1">
          <a:blip r:embed="rId3">
            <a:alphaModFix/>
          </a:blip>
          <a:srcRect/>
          <a:stretch/>
        </p:blipFill>
        <p:spPr>
          <a:xfrm>
            <a:off x="6839835" y="268687"/>
            <a:ext cx="3236700" cy="1367700"/>
          </a:xfrm>
          <a:prstGeom prst="rect">
            <a:avLst/>
          </a:prstGeom>
          <a:noFill/>
          <a:ln>
            <a:noFill/>
          </a:ln>
        </p:spPr>
      </p:pic>
      <p:pic>
        <p:nvPicPr>
          <p:cNvPr id="2" name="Рисунок 1"/>
          <p:cNvPicPr>
            <a:picLocks noChangeAspect="1"/>
          </p:cNvPicPr>
          <p:nvPr/>
        </p:nvPicPr>
        <p:blipFill>
          <a:blip r:embed="rId4"/>
          <a:stretch>
            <a:fillRect/>
          </a:stretch>
        </p:blipFill>
        <p:spPr>
          <a:xfrm>
            <a:off x="3732233" y="5076289"/>
            <a:ext cx="1663700" cy="1384300"/>
          </a:xfrm>
          <a:prstGeom prst="rect">
            <a:avLst/>
          </a:prstGeom>
        </p:spPr>
      </p:pic>
      <p:sp>
        <p:nvSpPr>
          <p:cNvPr id="9" name="Shape 136"/>
          <p:cNvSpPr txBox="1">
            <a:spLocks/>
          </p:cNvSpPr>
          <p:nvPr/>
        </p:nvSpPr>
        <p:spPr>
          <a:xfrm>
            <a:off x="5212162" y="5327591"/>
            <a:ext cx="3255347" cy="881696"/>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320"/>
              </a:spcBef>
              <a:spcAft>
                <a:spcPts val="0"/>
              </a:spcAft>
              <a:buClr>
                <a:schemeClr val="dk1"/>
              </a:buClr>
              <a:buSzPct val="100000"/>
              <a:buFont typeface="Calibri"/>
              <a:buNone/>
              <a:defRPr sz="16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4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32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32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32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algn="ctr">
              <a:spcBef>
                <a:spcPts val="400"/>
              </a:spcBef>
              <a:buSzPct val="25000"/>
            </a:pPr>
            <a:r>
              <a:rPr lang="en-GB" sz="4400" b="1" dirty="0">
                <a:solidFill>
                  <a:srgbClr val="002060"/>
                </a:solidFill>
              </a:rPr>
              <a:t>KESW 2017</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16" y="901149"/>
            <a:ext cx="11689500" cy="5837583"/>
          </a:xfrm>
          <a:prstGeom prst="rect">
            <a:avLst/>
          </a:prstGeom>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19" y="985262"/>
            <a:ext cx="10030711" cy="5402286"/>
          </a:xfrm>
          <a:prstGeom prst="rect">
            <a:avLst/>
          </a:prstGeom>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Results</a:t>
            </a:r>
            <a:endParaRPr lang="ru-RU" dirty="0"/>
          </a:p>
        </p:txBody>
      </p:sp>
      <p:pic>
        <p:nvPicPr>
          <p:cNvPr id="3" name="Рисунок 2"/>
          <p:cNvPicPr>
            <a:picLocks noChangeAspect="1"/>
          </p:cNvPicPr>
          <p:nvPr/>
        </p:nvPicPr>
        <p:blipFill>
          <a:blip r:embed="rId3"/>
          <a:stretch>
            <a:fillRect/>
          </a:stretch>
        </p:blipFill>
        <p:spPr>
          <a:xfrm>
            <a:off x="463826" y="2063762"/>
            <a:ext cx="11582400" cy="3209581"/>
          </a:xfrm>
          <a:prstGeom prst="rect">
            <a:avLst/>
          </a:prstGeom>
        </p:spPr>
      </p:pic>
      <p:sp>
        <p:nvSpPr>
          <p:cNvPr id="5" name="Заголовок 1"/>
          <p:cNvSpPr txBox="1">
            <a:spLocks/>
          </p:cNvSpPr>
          <p:nvPr/>
        </p:nvSpPr>
        <p:spPr>
          <a:xfrm>
            <a:off x="1411356" y="5444228"/>
            <a:ext cx="3717235" cy="8270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36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mtClean="0"/>
              <a:t>12k encounters</a:t>
            </a:r>
            <a:endParaRPr lang="ru-RU" dirty="0"/>
          </a:p>
        </p:txBody>
      </p:sp>
      <p:sp>
        <p:nvSpPr>
          <p:cNvPr id="6" name="Заголовок 1"/>
          <p:cNvSpPr txBox="1">
            <a:spLocks/>
          </p:cNvSpPr>
          <p:nvPr/>
        </p:nvSpPr>
        <p:spPr>
          <a:xfrm>
            <a:off x="6255026" y="5444228"/>
            <a:ext cx="4426226" cy="8270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36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2,5k unique concepts</a:t>
            </a:r>
            <a:endParaRPr lang="ru-RU" dirty="0"/>
          </a:p>
        </p:txBody>
      </p:sp>
    </p:spTree>
    <p:extLst>
      <p:ext uri="{BB962C8B-B14F-4D97-AF65-F5344CB8AC3E}">
        <p14:creationId xmlns:p14="http://schemas.microsoft.com/office/powerpoint/2010/main" val="190842413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Диаграмма 5"/>
          <p:cNvGraphicFramePr>
            <a:graphicFrameLocks/>
          </p:cNvGraphicFramePr>
          <p:nvPr>
            <p:extLst>
              <p:ext uri="{D42A27DB-BD31-4B8C-83A1-F6EECF244321}">
                <p14:modId xmlns:p14="http://schemas.microsoft.com/office/powerpoint/2010/main" val="630559694"/>
              </p:ext>
            </p:extLst>
          </p:nvPr>
        </p:nvGraphicFramePr>
        <p:xfrm>
          <a:off x="503583" y="689114"/>
          <a:ext cx="10912337" cy="6198980"/>
        </p:xfrm>
        <a:graphic>
          <a:graphicData uri="http://schemas.openxmlformats.org/drawingml/2006/chart">
            <c:chart xmlns:c="http://schemas.openxmlformats.org/drawingml/2006/chart" xmlns:r="http://schemas.openxmlformats.org/officeDocument/2006/relationships" r:id="rId3"/>
          </a:graphicData>
        </a:graphic>
      </p:graphicFrame>
      <p:sp>
        <p:nvSpPr>
          <p:cNvPr id="7" name="Заголовок 2"/>
          <p:cNvSpPr>
            <a:spLocks noGrp="1"/>
          </p:cNvSpPr>
          <p:nvPr>
            <p:ph type="title"/>
          </p:nvPr>
        </p:nvSpPr>
        <p:spPr>
          <a:xfrm>
            <a:off x="3034748" y="3131724"/>
            <a:ext cx="10972800" cy="827099"/>
          </a:xfrm>
        </p:spPr>
        <p:txBody>
          <a:bodyPr/>
          <a:lstStyle/>
          <a:p>
            <a:r>
              <a:rPr lang="en-US" dirty="0" smtClean="0"/>
              <a:t>Concept usage in all courses components</a:t>
            </a:r>
            <a:endParaRPr lang="ru-RU" dirty="0"/>
          </a:p>
        </p:txBody>
      </p:sp>
    </p:spTree>
    <p:extLst>
      <p:ext uri="{BB962C8B-B14F-4D97-AF65-F5344CB8AC3E}">
        <p14:creationId xmlns:p14="http://schemas.microsoft.com/office/powerpoint/2010/main" val="5817287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Диаграмма 4"/>
          <p:cNvGraphicFramePr>
            <a:graphicFrameLocks/>
          </p:cNvGraphicFramePr>
          <p:nvPr>
            <p:extLst>
              <p:ext uri="{D42A27DB-BD31-4B8C-83A1-F6EECF244321}">
                <p14:modId xmlns:p14="http://schemas.microsoft.com/office/powerpoint/2010/main" val="209360996"/>
              </p:ext>
            </p:extLst>
          </p:nvPr>
        </p:nvGraphicFramePr>
        <p:xfrm>
          <a:off x="755374" y="1113183"/>
          <a:ext cx="10429461" cy="5234609"/>
        </p:xfrm>
        <a:graphic>
          <a:graphicData uri="http://schemas.openxmlformats.org/drawingml/2006/chart">
            <c:chart xmlns:c="http://schemas.openxmlformats.org/drawingml/2006/chart" xmlns:r="http://schemas.openxmlformats.org/officeDocument/2006/relationships" r:id="rId3"/>
          </a:graphicData>
        </a:graphic>
      </p:graphicFrame>
      <p:sp>
        <p:nvSpPr>
          <p:cNvPr id="7" name="Заголовок 2"/>
          <p:cNvSpPr>
            <a:spLocks noGrp="1"/>
          </p:cNvSpPr>
          <p:nvPr>
            <p:ph type="title"/>
          </p:nvPr>
        </p:nvSpPr>
        <p:spPr>
          <a:xfrm>
            <a:off x="5102087" y="2124559"/>
            <a:ext cx="10972800" cy="827099"/>
          </a:xfrm>
        </p:spPr>
        <p:txBody>
          <a:bodyPr/>
          <a:lstStyle/>
          <a:p>
            <a:r>
              <a:rPr lang="en-US" dirty="0" smtClean="0"/>
              <a:t>Concept usage in the courses</a:t>
            </a:r>
            <a:endParaRPr lang="ru-RU" dirty="0"/>
          </a:p>
        </p:txBody>
      </p:sp>
    </p:spTree>
    <p:extLst>
      <p:ext uri="{BB962C8B-B14F-4D97-AF65-F5344CB8AC3E}">
        <p14:creationId xmlns:p14="http://schemas.microsoft.com/office/powerpoint/2010/main" val="2132462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702364" y="2063762"/>
            <a:ext cx="10880035" cy="1315542"/>
          </a:xfrm>
          <a:prstGeom prst="rect">
            <a:avLst/>
          </a:prstGeom>
          <a:noFill/>
          <a:ln>
            <a:noFill/>
          </a:ln>
        </p:spPr>
        <p:txBody>
          <a:bodyPr lIns="91425" tIns="45700" rIns="91425" bIns="45700" anchor="t" anchorCtr="0">
            <a:noAutofit/>
          </a:bodyPr>
          <a:lstStyle/>
          <a:p>
            <a:pPr indent="-342900">
              <a:spcBef>
                <a:spcPts val="0"/>
              </a:spcBef>
            </a:pPr>
            <a:r>
              <a:rPr lang="en-GB" dirty="0" smtClean="0"/>
              <a:t>Full course data represented in the RDF storage</a:t>
            </a:r>
            <a:endParaRPr lang="en-GB" dirty="0"/>
          </a:p>
          <a:p>
            <a:pPr indent="-342900">
              <a:spcBef>
                <a:spcPts val="0"/>
              </a:spcBef>
            </a:pPr>
            <a:r>
              <a:rPr lang="en-GB" dirty="0" smtClean="0"/>
              <a:t>Learners may navigate via </a:t>
            </a:r>
            <a:r>
              <a:rPr lang="en-GB" dirty="0"/>
              <a:t>concepts </a:t>
            </a:r>
            <a:r>
              <a:rPr lang="en-GB" dirty="0" smtClean="0"/>
              <a:t>within </a:t>
            </a:r>
            <a:r>
              <a:rPr lang="en-GB" dirty="0"/>
              <a:t>a single course and between different </a:t>
            </a:r>
            <a:r>
              <a:rPr lang="en-GB" dirty="0" smtClean="0"/>
              <a:t>courses</a:t>
            </a:r>
            <a:endParaRPr lang="ru-RU" dirty="0" smtClean="0"/>
          </a:p>
          <a:p>
            <a:pPr indent="-342900">
              <a:spcBef>
                <a:spcPts val="0"/>
              </a:spcBef>
            </a:pPr>
            <a:endParaRPr lang="en-GB" dirty="0"/>
          </a:p>
        </p:txBody>
      </p:sp>
      <p:sp>
        <p:nvSpPr>
          <p:cNvPr id="3" name="Заголовок 2"/>
          <p:cNvSpPr>
            <a:spLocks noGrp="1"/>
          </p:cNvSpPr>
          <p:nvPr>
            <p:ph type="title"/>
          </p:nvPr>
        </p:nvSpPr>
        <p:spPr/>
        <p:txBody>
          <a:bodyPr/>
          <a:lstStyle/>
          <a:p>
            <a:r>
              <a:rPr lang="en-US" dirty="0" smtClean="0"/>
              <a:t>Conclusion</a:t>
            </a:r>
            <a:endParaRPr lang="ru-RU" dirty="0"/>
          </a:p>
        </p:txBody>
      </p:sp>
      <p:sp>
        <p:nvSpPr>
          <p:cNvPr id="7" name="Заголовок 2"/>
          <p:cNvSpPr txBox="1">
            <a:spLocks/>
          </p:cNvSpPr>
          <p:nvPr/>
        </p:nvSpPr>
        <p:spPr>
          <a:xfrm>
            <a:off x="655981" y="3191359"/>
            <a:ext cx="10972800" cy="82709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36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Future work</a:t>
            </a:r>
            <a:endParaRPr lang="ru-RU" dirty="0"/>
          </a:p>
        </p:txBody>
      </p:sp>
      <p:sp>
        <p:nvSpPr>
          <p:cNvPr id="8" name="Shape 293"/>
          <p:cNvSpPr txBox="1">
            <a:spLocks/>
          </p:cNvSpPr>
          <p:nvPr/>
        </p:nvSpPr>
        <p:spPr>
          <a:xfrm>
            <a:off x="702364" y="4206403"/>
            <a:ext cx="10880035" cy="1315542"/>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905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1pPr>
            <a:lvl2pPr marL="742950" marR="0" lvl="1" indent="-13335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indent="-342900">
              <a:spcBef>
                <a:spcPts val="0"/>
              </a:spcBef>
            </a:pPr>
            <a:r>
              <a:rPr lang="en-GB" dirty="0" smtClean="0"/>
              <a:t>Individualization</a:t>
            </a:r>
          </a:p>
          <a:p>
            <a:pPr indent="-342900">
              <a:spcBef>
                <a:spcPts val="0"/>
              </a:spcBef>
            </a:pPr>
            <a:r>
              <a:rPr lang="en-US" dirty="0" smtClean="0"/>
              <a:t>Improvement</a:t>
            </a:r>
            <a:endParaRPr lang="ru-RU" dirty="0" smtClean="0"/>
          </a:p>
          <a:p>
            <a:pPr indent="-342900">
              <a:spcBef>
                <a:spcPts val="0"/>
              </a:spcBef>
            </a:pPr>
            <a:endParaRPr lang="en-GB" dirty="0"/>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928191" y="3197206"/>
            <a:ext cx="8229600" cy="827400"/>
          </a:xfrm>
          <a:prstGeom prst="rect">
            <a:avLst/>
          </a:prstGeom>
          <a:noFill/>
          <a:ln>
            <a:noFill/>
          </a:ln>
        </p:spPr>
        <p:txBody>
          <a:bodyPr lIns="91425" tIns="45700" rIns="91425" bIns="45700" anchor="ctr" anchorCtr="0">
            <a:noAutofit/>
          </a:bodyPr>
          <a:lstStyle/>
          <a:p>
            <a:pPr>
              <a:buSzPct val="25000"/>
            </a:pPr>
            <a:r>
              <a:rPr lang="en-GB" sz="4000" dirty="0" smtClean="0"/>
              <a:t>Thank you</a:t>
            </a:r>
            <a:endParaRPr lang="en-GB" sz="4000" dirty="0"/>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531967" y="870014"/>
            <a:ext cx="2973235" cy="3909804"/>
          </a:xfrm>
          <a:prstGeom prst="rect">
            <a:avLst/>
          </a:prstGeom>
        </p:spPr>
      </p:pic>
      <p:sp>
        <p:nvSpPr>
          <p:cNvPr id="11" name="Прямоугольник 10"/>
          <p:cNvSpPr/>
          <p:nvPr/>
        </p:nvSpPr>
        <p:spPr>
          <a:xfrm>
            <a:off x="-165803" y="5140673"/>
            <a:ext cx="12095018" cy="1077218"/>
          </a:xfrm>
          <a:prstGeom prst="rect">
            <a:avLst/>
          </a:prstGeom>
        </p:spPr>
        <p:txBody>
          <a:bodyPr wrap="square">
            <a:spAutoFit/>
          </a:bodyPr>
          <a:lstStyle/>
          <a:p>
            <a:pPr algn="ctr"/>
            <a:r>
              <a:rPr lang="en-US" sz="3200" i="1" dirty="0">
                <a:solidFill>
                  <a:srgbClr val="121212"/>
                </a:solidFill>
                <a:latin typeface="MiloSerifPro" charset="0"/>
              </a:rPr>
              <a:t>It is easy to say that people need to keep learning throughout their careers. The practicalities are daunting</a:t>
            </a:r>
            <a:endParaRPr lang="ru-RU" sz="3200" dirty="0"/>
          </a:p>
        </p:txBody>
      </p:sp>
      <p:pic>
        <p:nvPicPr>
          <p:cNvPr id="4" name="Рисунок 3"/>
          <p:cNvPicPr>
            <a:picLocks noChangeAspect="1"/>
          </p:cNvPicPr>
          <p:nvPr/>
        </p:nvPicPr>
        <p:blipFill>
          <a:blip r:embed="rId4"/>
          <a:stretch>
            <a:fillRect/>
          </a:stretch>
        </p:blipFill>
        <p:spPr>
          <a:xfrm>
            <a:off x="4469825" y="870014"/>
            <a:ext cx="2971452" cy="3909804"/>
          </a:xfrm>
          <a:prstGeom prst="rect">
            <a:avLst/>
          </a:prstGeom>
        </p:spPr>
      </p:pic>
      <p:pic>
        <p:nvPicPr>
          <p:cNvPr id="5" name="Рисунок 4"/>
          <p:cNvPicPr>
            <a:picLocks noChangeAspect="1"/>
          </p:cNvPicPr>
          <p:nvPr/>
        </p:nvPicPr>
        <p:blipFill>
          <a:blip r:embed="rId5"/>
          <a:stretch>
            <a:fillRect/>
          </a:stretch>
        </p:blipFill>
        <p:spPr>
          <a:xfrm>
            <a:off x="8405900" y="874812"/>
            <a:ext cx="2969586" cy="3905006"/>
          </a:xfrm>
          <a:prstGeom prst="rect">
            <a:avLst/>
          </a:prstGeom>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821" y="395122"/>
            <a:ext cx="3134139" cy="3134139"/>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254" y="768626"/>
            <a:ext cx="6858000" cy="6858000"/>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949" y="108699"/>
            <a:ext cx="4342828" cy="4342828"/>
          </a:xfrm>
          <a:prstGeom prst="rect">
            <a:avLst/>
          </a:prstGeom>
        </p:spPr>
      </p:pic>
      <p:pic>
        <p:nvPicPr>
          <p:cNvPr id="15" name="Рисунок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3843676" y="3129893"/>
            <a:ext cx="4342828" cy="4342828"/>
          </a:xfrm>
          <a:prstGeom prst="rect">
            <a:avLst/>
          </a:prstGeom>
        </p:spPr>
      </p:pic>
      <p:pic>
        <p:nvPicPr>
          <p:cNvPr id="16" name="Рисунок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382880">
            <a:off x="3534037" y="1765686"/>
            <a:ext cx="4449417" cy="4449417"/>
          </a:xfrm>
          <a:prstGeom prst="rect">
            <a:avLst/>
          </a:prstGeom>
        </p:spPr>
      </p:pic>
      <p:pic>
        <p:nvPicPr>
          <p:cNvPr id="17" name="Рисунок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6851" y="5035826"/>
            <a:ext cx="2038913" cy="2038913"/>
          </a:xfrm>
          <a:prstGeom prst="rect">
            <a:avLst/>
          </a:prstGeom>
        </p:spPr>
      </p:pic>
      <p:pic>
        <p:nvPicPr>
          <p:cNvPr id="19" name="Рисунок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7064" y="2237569"/>
            <a:ext cx="3479147" cy="3479147"/>
          </a:xfrm>
          <a:prstGeom prst="rect">
            <a:avLst/>
          </a:prstGeom>
        </p:spPr>
      </p:pic>
    </p:spTree>
    <p:extLst>
      <p:ext uri="{BB962C8B-B14F-4D97-AF65-F5344CB8AC3E}">
        <p14:creationId xmlns:p14="http://schemas.microsoft.com/office/powerpoint/2010/main" val="26893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150"/>
          <p:cNvPicPr preferRelativeResize="0"/>
          <p:nvPr/>
        </p:nvPicPr>
        <p:blipFill>
          <a:blip r:embed="rId3">
            <a:alphaModFix/>
          </a:blip>
          <a:stretch>
            <a:fillRect/>
          </a:stretch>
        </p:blipFill>
        <p:spPr>
          <a:xfrm>
            <a:off x="1031186" y="5073419"/>
            <a:ext cx="3292398" cy="1040701"/>
          </a:xfrm>
          <a:prstGeom prst="rect">
            <a:avLst/>
          </a:prstGeom>
          <a:noFill/>
          <a:ln>
            <a:noFill/>
          </a:ln>
        </p:spPr>
      </p:pic>
      <p:pic>
        <p:nvPicPr>
          <p:cNvPr id="5" name="Рисунок 4"/>
          <p:cNvPicPr>
            <a:picLocks noChangeAspect="1"/>
          </p:cNvPicPr>
          <p:nvPr/>
        </p:nvPicPr>
        <p:blipFill>
          <a:blip r:embed="rId4"/>
          <a:stretch>
            <a:fillRect/>
          </a:stretch>
        </p:blipFill>
        <p:spPr>
          <a:xfrm>
            <a:off x="4433455" y="1776842"/>
            <a:ext cx="7633854" cy="3816927"/>
          </a:xfrm>
          <a:prstGeom prst="rect">
            <a:avLst/>
          </a:prstGeom>
        </p:spPr>
      </p:pic>
      <p:pic>
        <p:nvPicPr>
          <p:cNvPr id="4" name="Рисунок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811" y="1139685"/>
            <a:ext cx="4711148" cy="4711148"/>
          </a:xfrm>
          <a:prstGeom prst="rect">
            <a:avLst/>
          </a:prstGeom>
        </p:spPr>
      </p:pic>
    </p:spTree>
    <p:extLst>
      <p:ext uri="{BB962C8B-B14F-4D97-AF65-F5344CB8AC3E}">
        <p14:creationId xmlns:p14="http://schemas.microsoft.com/office/powerpoint/2010/main" val="1515377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981200" y="1236663"/>
            <a:ext cx="8229600" cy="827099"/>
          </a:xfrm>
          <a:prstGeom prst="rect">
            <a:avLst/>
          </a:prstGeom>
          <a:noFill/>
          <a:ln>
            <a:noFill/>
          </a:ln>
        </p:spPr>
        <p:txBody>
          <a:bodyPr lIns="91425" tIns="45700" rIns="91425" bIns="45700" anchor="ctr" anchorCtr="0">
            <a:noAutofit/>
          </a:bodyPr>
          <a:lstStyle/>
          <a:p>
            <a:pPr>
              <a:buSzPct val="25000"/>
            </a:pPr>
            <a:r>
              <a:rPr lang="en-GB"/>
              <a:t>MOOC statistics</a:t>
            </a:r>
          </a:p>
        </p:txBody>
      </p:sp>
      <p:pic>
        <p:nvPicPr>
          <p:cNvPr id="5" name="Рисунок 4"/>
          <p:cNvPicPr>
            <a:picLocks noChangeAspect="1"/>
          </p:cNvPicPr>
          <p:nvPr/>
        </p:nvPicPr>
        <p:blipFill>
          <a:blip r:embed="rId3"/>
          <a:stretch>
            <a:fillRect/>
          </a:stretch>
        </p:blipFill>
        <p:spPr>
          <a:xfrm>
            <a:off x="0" y="762000"/>
            <a:ext cx="12192000" cy="6096000"/>
          </a:xfrm>
          <a:prstGeom prst="rect">
            <a:avLst/>
          </a:prstGeom>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41" y="1391478"/>
            <a:ext cx="11548351" cy="4747635"/>
          </a:xfrm>
          <a:prstGeom prst="rect">
            <a:avLst/>
          </a:prstGeom>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57" y="2150165"/>
            <a:ext cx="11621279" cy="3256722"/>
          </a:xfrm>
          <a:prstGeom prst="rect">
            <a:avLst/>
          </a:prstGeom>
        </p:spPr>
      </p:pic>
    </p:spTree>
    <p:extLst>
      <p:ext uri="{BB962C8B-B14F-4D97-AF65-F5344CB8AC3E}">
        <p14:creationId xmlns:p14="http://schemas.microsoft.com/office/powerpoint/2010/main" val="1119863280"/>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425" y="795239"/>
            <a:ext cx="9370338" cy="5983249"/>
          </a:xfrm>
          <a:prstGeom prst="rect">
            <a:avLst/>
          </a:prstGeom>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4" name="Рисунок 3"/>
          <p:cNvPicPr>
            <a:picLocks noChangeAspect="1"/>
          </p:cNvPicPr>
          <p:nvPr/>
        </p:nvPicPr>
        <p:blipFill>
          <a:blip r:embed="rId3"/>
          <a:stretch>
            <a:fillRect/>
          </a:stretch>
        </p:blipFill>
        <p:spPr>
          <a:xfrm>
            <a:off x="613426" y="874642"/>
            <a:ext cx="10836452" cy="6081491"/>
          </a:xfrm>
          <a:prstGeom prst="rect">
            <a:avLst/>
          </a:prstGeom>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over">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1970</TotalTime>
  <Words>1166</Words>
  <Application>Microsoft Macintosh PowerPoint</Application>
  <PresentationFormat>Широкоэкранный</PresentationFormat>
  <Paragraphs>46</Paragraphs>
  <Slides>16</Slides>
  <Notes>16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3</vt:i4>
      </vt:variant>
      <vt:variant>
        <vt:lpstr>Заголовки слайдов</vt:lpstr>
      </vt:variant>
      <vt:variant>
        <vt:i4>16</vt:i4>
      </vt:variant>
    </vt:vector>
  </HeadingPairs>
  <TitlesOfParts>
    <vt:vector size="24" baseType="lpstr">
      <vt:lpstr>Calibri</vt:lpstr>
      <vt:lpstr>Mangal</vt:lpstr>
      <vt:lpstr>MiloSerifPro</vt:lpstr>
      <vt:lpstr>Verdana</vt:lpstr>
      <vt:lpstr>Arial</vt:lpstr>
      <vt:lpstr>simple-light-2</vt:lpstr>
      <vt:lpstr>Cover</vt:lpstr>
      <vt:lpstr>1_Cover</vt:lpstr>
      <vt:lpstr>Презентация PowerPoint</vt:lpstr>
      <vt:lpstr>Презентация PowerPoint</vt:lpstr>
      <vt:lpstr>Презентация PowerPoint</vt:lpstr>
      <vt:lpstr>Презентация PowerPoint</vt:lpstr>
      <vt:lpstr>MOOC statistics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Results</vt:lpstr>
      <vt:lpstr>Concept usage in all courses components</vt:lpstr>
      <vt:lpstr>Concept usage in the courses</vt:lpstr>
      <vt:lpstr>Conclusion</vt:lpstr>
      <vt:lpstr>Thank you</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Волчек Дмитрий Геннадьевич</cp:lastModifiedBy>
  <cp:revision>101</cp:revision>
  <dcterms:modified xsi:type="dcterms:W3CDTF">2017-11-08T21:38:42Z</dcterms:modified>
</cp:coreProperties>
</file>